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image/jpeg" Extension="jpe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13716000" cx="24384000"/>
  <p:notesSz cx="6858000" cy="9144000"/>
  <p:defaultTextStyle>
    <a:defPPr lvl="0"/>
    <a:lvl1pPr defTabSz="825500" lvl="0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1pPr>
    <a:lvl2pPr defTabSz="825500" indent="342900" lvl="1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2pPr>
    <a:lvl3pPr defTabSz="825500" indent="685800" lvl="2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3pPr>
    <a:lvl4pPr defTabSz="825500" indent="1028700" lvl="3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4pPr>
    <a:lvl5pPr defTabSz="825500" indent="1371600" lvl="4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5pPr>
    <a:lvl6pPr defTabSz="825500" indent="1714500" lvl="5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6pPr>
    <a:lvl7pPr defTabSz="825500" indent="2057400" lvl="6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7pPr>
    <a:lvl8pPr defTabSz="825500" indent="2400300" lvl="7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8pPr>
    <a:lvl9pPr defTabSz="825500" indent="2743200" lvl="8" algn="ctr">
      <a:defRPr sz="5400">
        <a:solidFill>
          <a:srgbClr val="FFFFFF"/>
        </a:solidFill>
        <a:latin typeface="+mn-lt"/>
        <a:ea typeface="+mn-ea"/>
        <a:cs typeface="+mn-c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mAuthor clrIdx="0" id="0" initials="" lastIdx="1" name="karrar umran"/>
</p:cmAuthorLst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7.xml"/><Relationship Id="rId10" Type="http://schemas.openxmlformats.org/officeDocument/2006/relationships/slide" Target="slides/slide5.xml"/><Relationship Id="rId32" Type="http://schemas.openxmlformats.org/officeDocument/2006/relationships/slide" Target="slides/slide32.xml"/><Relationship Id="rId13" Type="http://schemas.openxmlformats.org/officeDocument/2006/relationships/slide" Target="slides/slide8.xml"/><Relationship Id="rId35" Type="http://schemas.openxmlformats.org/officeDocument/2006/relationships/slide" Target="slides/slide29.xml"/><Relationship Id="rId12" Type="http://schemas.openxmlformats.org/officeDocument/2006/relationships/slide" Target="slides/slide7.xml"/><Relationship Id="rId34" Type="http://schemas.openxmlformats.org/officeDocument/2006/relationships/slide" Target="slides/slide28.xml"/><Relationship Id="rId15" Type="http://schemas.openxmlformats.org/officeDocument/2006/relationships/slide" Target="slides/slide10.xml"/><Relationship Id="rId37" Type="http://schemas.openxmlformats.org/officeDocument/2006/relationships/slide" Target="slides/slide31.xml"/><Relationship Id="rId14" Type="http://schemas.openxmlformats.org/officeDocument/2006/relationships/slide" Target="slides/slide9.xml"/><Relationship Id="rId36" Type="http://schemas.openxmlformats.org/officeDocument/2006/relationships/slide" Target="slides/slide30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m authorId="0" idx="1" dt="2020-02-17T14:19:05.979">
    <p:pos x="6000" y="0"/>
    <p:text>Karrar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1725b9f88c3ebdeb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98" name="Google Shape;898;g1725b9f88c3ebdeb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2374900" y="2311400"/>
            <a:ext cx="19634200" cy="46355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2374900" y="7061200"/>
            <a:ext cx="19634200" cy="157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600"/>
            </a:lvl1pPr>
            <a:lvl2pPr marL="0" indent="0" algn="ctr">
              <a:spcBef>
                <a:spcPts val="0"/>
              </a:spcBef>
              <a:buSzTx/>
              <a:buNone/>
              <a:defRPr sz="4600"/>
            </a:lvl2pPr>
            <a:lvl3pPr marL="0" indent="0" algn="ctr">
              <a:spcBef>
                <a:spcPts val="0"/>
              </a:spcBef>
              <a:buSzTx/>
              <a:buNone/>
              <a:defRPr sz="4600"/>
            </a:lvl3pPr>
            <a:lvl4pPr marL="0" indent="0" algn="ctr">
              <a:spcBef>
                <a:spcPts val="0"/>
              </a:spcBef>
              <a:buSzTx/>
              <a:buNone/>
              <a:defRPr sz="4600"/>
            </a:lvl4pPr>
            <a:lvl5pPr marL="0" indent="0" algn="ctr">
              <a:spcBef>
                <a:spcPts val="0"/>
              </a:spcBef>
              <a:buSzTx/>
              <a:buNone/>
              <a:defRPr sz="4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title"/>
          </p:nvPr>
        </p:nvSpPr>
        <p:spPr>
          <a:xfrm>
            <a:off x="1193800" y="2146300"/>
            <a:ext cx="10998200" cy="4635500"/>
          </a:xfrm>
          <a:prstGeom prst="rect">
            <a:avLst/>
          </a:prstGeom>
        </p:spPr>
        <p:txBody>
          <a:bodyPr anchor="b"/>
          <a:lstStyle>
            <a:lvl1pPr>
              <a:defRPr sz="9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6" name="Shape 26"/>
          <p:cNvSpPr>
            <a:spLocks noGrp="1"/>
          </p:cNvSpPr>
          <p:nvPr>
            <p:ph type="body" idx="1"/>
          </p:nvPr>
        </p:nvSpPr>
        <p:spPr>
          <a:xfrm>
            <a:off x="1193800" y="6908800"/>
            <a:ext cx="10998200" cy="4635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200"/>
            </a:lvl1pPr>
            <a:lvl2pPr marL="0" indent="0" algn="ctr">
              <a:spcBef>
                <a:spcPts val="0"/>
              </a:spcBef>
              <a:buSzTx/>
              <a:buNone/>
              <a:defRPr sz="4200"/>
            </a:lvl2pPr>
            <a:lvl3pPr marL="0" indent="0" algn="ctr">
              <a:spcBef>
                <a:spcPts val="0"/>
              </a:spcBef>
              <a:buSzTx/>
              <a:buNone/>
              <a:defRPr sz="4200"/>
            </a:lvl3pPr>
            <a:lvl4pPr marL="0" indent="0" algn="ctr">
              <a:spcBef>
                <a:spcPts val="0"/>
              </a:spcBef>
              <a:buSzTx/>
              <a:buNone/>
              <a:defRPr sz="4200"/>
            </a:lvl4pPr>
            <a:lvl5pPr marL="0" indent="0" algn="ctr">
              <a:spcBef>
                <a:spcPts val="0"/>
              </a:spcBef>
              <a:buSzTx/>
              <a:buNone/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1193800" y="2146300"/>
            <a:ext cx="10998200" cy="4635500"/>
          </a:xfrm>
          <a:prstGeom prst="rect">
            <a:avLst/>
          </a:prstGeom>
        </p:spPr>
        <p:txBody>
          <a:bodyPr anchor="b"/>
          <a:lstStyle>
            <a:lvl1pPr>
              <a:defRPr sz="9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1193800" y="6908800"/>
            <a:ext cx="10998200" cy="4635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200"/>
            </a:lvl1pPr>
            <a:lvl2pPr marL="0" indent="0" algn="ctr">
              <a:spcBef>
                <a:spcPts val="0"/>
              </a:spcBef>
              <a:buSzTx/>
              <a:buNone/>
              <a:defRPr sz="4200"/>
            </a:lvl2pPr>
            <a:lvl3pPr marL="0" indent="0" algn="ctr">
              <a:spcBef>
                <a:spcPts val="0"/>
              </a:spcBef>
              <a:buSzTx/>
              <a:buNone/>
              <a:defRPr sz="4200"/>
            </a:lvl3pPr>
            <a:lvl4pPr marL="0" indent="0" algn="ctr">
              <a:spcBef>
                <a:spcPts val="0"/>
              </a:spcBef>
              <a:buSzTx/>
              <a:buNone/>
              <a:defRPr sz="4200"/>
            </a:lvl4pPr>
            <a:lvl5pPr marL="0" indent="0" algn="ctr">
              <a:spcBef>
                <a:spcPts val="0"/>
              </a:spcBef>
              <a:buSzTx/>
              <a:buNone/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2374900" y="3886200"/>
            <a:ext cx="9448800" cy="80518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5400"/>
              </a:spcBef>
              <a:defRPr sz="4200"/>
            </a:lvl1pPr>
            <a:lvl2pPr marL="1256620" indent="-494620">
              <a:spcBef>
                <a:spcPts val="5400"/>
              </a:spcBef>
              <a:defRPr sz="4200"/>
            </a:lvl2pPr>
            <a:lvl3pPr marL="1701120" indent="-494620">
              <a:spcBef>
                <a:spcPts val="5400"/>
              </a:spcBef>
              <a:defRPr sz="4200"/>
            </a:lvl3pPr>
            <a:lvl4pPr marL="2145620" indent="-494620">
              <a:spcBef>
                <a:spcPts val="5400"/>
              </a:spcBef>
              <a:defRPr sz="4200"/>
            </a:lvl4pPr>
            <a:lvl5pPr marL="2590120" indent="-494620">
              <a:spcBef>
                <a:spcPts val="5400"/>
              </a:spcBef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2374900" y="3886200"/>
            <a:ext cx="9448800" cy="80518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5400"/>
              </a:spcBef>
              <a:defRPr sz="4200"/>
            </a:lvl1pPr>
            <a:lvl2pPr marL="1256620" indent="-494620">
              <a:spcBef>
                <a:spcPts val="5400"/>
              </a:spcBef>
              <a:defRPr sz="4200"/>
            </a:lvl2pPr>
            <a:lvl3pPr marL="1701120" indent="-494620">
              <a:spcBef>
                <a:spcPts val="5400"/>
              </a:spcBef>
              <a:defRPr sz="4200"/>
            </a:lvl3pPr>
            <a:lvl4pPr marL="2145620" indent="-494620">
              <a:spcBef>
                <a:spcPts val="5400"/>
              </a:spcBef>
              <a:defRPr sz="4200"/>
            </a:lvl4pPr>
            <a:lvl5pPr marL="2590120" indent="-494620">
              <a:spcBef>
                <a:spcPts val="5400"/>
              </a:spcBef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14566900" y="3886200"/>
            <a:ext cx="7442200" cy="80518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5400"/>
              </a:spcBef>
              <a:defRPr sz="4200"/>
            </a:lvl1pPr>
            <a:lvl2pPr marL="1256620" indent="-494620">
              <a:spcBef>
                <a:spcPts val="5400"/>
              </a:spcBef>
              <a:defRPr sz="4200"/>
            </a:lvl2pPr>
            <a:lvl3pPr marL="1701120" indent="-494620">
              <a:spcBef>
                <a:spcPts val="5400"/>
              </a:spcBef>
              <a:defRPr sz="4200"/>
            </a:lvl3pPr>
            <a:lvl4pPr marL="2145620" indent="-494620">
              <a:spcBef>
                <a:spcPts val="5400"/>
              </a:spcBef>
              <a:defRPr sz="4200"/>
            </a:lvl4pPr>
            <a:lvl5pPr marL="2590120" indent="-494620">
              <a:spcBef>
                <a:spcPts val="5400"/>
              </a:spcBef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numCol="2" spcCol="981710" anchor="t"/>
          <a:lstStyle>
            <a:lvl1pPr marL="812120" indent="-494620">
              <a:spcBef>
                <a:spcPts val="5400"/>
              </a:spcBef>
              <a:defRPr sz="4200"/>
            </a:lvl1pPr>
            <a:lvl2pPr marL="1256620" indent="-494620">
              <a:spcBef>
                <a:spcPts val="5400"/>
              </a:spcBef>
              <a:defRPr sz="4200"/>
            </a:lvl2pPr>
            <a:lvl3pPr marL="1701120" indent="-494620">
              <a:spcBef>
                <a:spcPts val="5400"/>
              </a:spcBef>
              <a:defRPr sz="4200"/>
            </a:lvl3pPr>
            <a:lvl4pPr marL="2145620" indent="-494620">
              <a:spcBef>
                <a:spcPts val="5400"/>
              </a:spcBef>
              <a:defRPr sz="4200"/>
            </a:lvl4pPr>
            <a:lvl5pPr marL="2590120" indent="-494620">
              <a:spcBef>
                <a:spcPts val="5400"/>
              </a:spcBef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2374900" y="1778000"/>
            <a:ext cx="19634200" cy="10147300"/>
          </a:xfrm>
          <a:prstGeom prst="rect">
            <a:avLst/>
          </a:prstGeom>
        </p:spPr>
        <p:txBody>
          <a:bodyPr/>
          <a:lstStyle>
            <a:lvl1pPr>
              <a:spcBef>
                <a:spcPts val="6800"/>
              </a:spcBef>
            </a:lvl1pPr>
            <a:lvl2pPr>
              <a:spcBef>
                <a:spcPts val="6800"/>
              </a:spcBef>
            </a:lvl2pPr>
            <a:lvl3pPr>
              <a:spcBef>
                <a:spcPts val="6800"/>
              </a:spcBef>
            </a:lvl3pPr>
            <a:lvl4pPr>
              <a:spcBef>
                <a:spcPts val="6800"/>
              </a:spcBef>
            </a:lvl4pPr>
            <a:lvl5pPr>
              <a:spcBef>
                <a:spcPts val="680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2374900" y="4178300"/>
            <a:ext cx="19634200" cy="53467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2374900" y="10350500"/>
            <a:ext cx="19634200" cy="2400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2374900" y="10350500"/>
            <a:ext cx="19634200" cy="2400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2374900" y="368300"/>
            <a:ext cx="196342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2374900" y="3886200"/>
            <a:ext cx="19634200" cy="8051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1pPr>
      <a:lvl2pPr indent="2286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2pPr>
      <a:lvl3pPr indent="4572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3pPr>
      <a:lvl4pPr indent="6858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4pPr>
      <a:lvl5pPr indent="9144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5pPr>
      <a:lvl6pPr indent="11430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6pPr>
      <a:lvl7pPr indent="13716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7pPr>
      <a:lvl8pPr indent="16002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8pPr>
      <a:lvl9pPr indent="1828800" algn="ctr" defTabSz="825500">
        <a:defRPr sz="11400">
          <a:solidFill>
            <a:srgbClr val="FFFFFF"/>
          </a:solidFill>
          <a:latin typeface="+mn-lt"/>
          <a:ea typeface="+mn-ea"/>
          <a:cs typeface="+mn-cs"/>
          <a:sym typeface="Gill Sans"/>
        </a:defRPr>
      </a:lvl9pPr>
    </p:titleStyle>
    <p:bodyStyle>
      <a:lvl1pPr marL="8890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1pPr>
      <a:lvl2pPr marL="13335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2pPr>
      <a:lvl3pPr marL="17780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3pPr>
      <a:lvl4pPr marL="22225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4pPr>
      <a:lvl5pPr marL="26670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5pPr>
      <a:lvl6pPr marL="30226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6pPr>
      <a:lvl7pPr marL="33782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7pPr>
      <a:lvl8pPr marL="37338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8pPr>
      <a:lvl9pPr marL="4089400" indent="-571500" defTabSz="825500">
        <a:spcBef>
          <a:spcPts val="3400"/>
        </a:spcBef>
        <a:buSzPct val="171000"/>
        <a:buChar char="•"/>
        <a:defRPr sz="5400">
          <a:solidFill>
            <a:srgbClr val="FFFFFF"/>
          </a:solidFill>
          <a:latin typeface="+mn-lt"/>
          <a:ea typeface="+mn-ea"/>
          <a:cs typeface="+mn-cs"/>
          <a:sym typeface="Gill Sans"/>
        </a:defRPr>
      </a:lvl9pPr>
    </p:bodyStyle>
    <p:otherStyle>
      <a:lvl1pPr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825500">
        <a:defRPr sz="2000"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openxmlformats.org/officeDocument/2006/relationships/image" Target="../media/image3.pn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" Type="http://schemas.openxmlformats.org/officeDocument/2006/relationships/image" Target="../media/image38.png"/><Relationship Id="rId21" Type="http://schemas.openxmlformats.org/officeDocument/2006/relationships/image" Target="../media/image56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5" Type="http://schemas.openxmlformats.org/officeDocument/2006/relationships/image" Target="../media/image60.png"/><Relationship Id="rId33" Type="http://schemas.openxmlformats.org/officeDocument/2006/relationships/image" Target="../media/image68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29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32" Type="http://schemas.openxmlformats.org/officeDocument/2006/relationships/image" Target="../media/image67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31" Type="http://schemas.openxmlformats.org/officeDocument/2006/relationships/image" Target="../media/image66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30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26.xml.rels><?xml version="1.0" encoding="UTF-8" standalone="yes"?><Relationships xmlns="http://schemas.openxmlformats.org/package/2006/relationships"><Relationship Id="rId11" Type="http://schemas.openxmlformats.org/officeDocument/2006/relationships/image" Target="../media/image93.png"/><Relationship Id="rId10" Type="http://schemas.openxmlformats.org/officeDocument/2006/relationships/image" Target="../media/image92.png"/><Relationship Id="rId13" Type="http://schemas.openxmlformats.org/officeDocument/2006/relationships/image" Target="../media/image95.png"/><Relationship Id="rId12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2" Type="http://schemas.openxmlformats.org/officeDocument/2006/relationships/comments" Target="../comments/comment1.xml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5" Type="http://schemas.openxmlformats.org/officeDocument/2006/relationships/image" Target="../media/image97.png"/><Relationship Id="rId14" Type="http://schemas.openxmlformats.org/officeDocument/2006/relationships/image" Target="../media/image96.png"/><Relationship Id="rId17" Type="http://schemas.openxmlformats.org/officeDocument/2006/relationships/image" Target="../media/image99.png"/><Relationship Id="rId16" Type="http://schemas.openxmlformats.org/officeDocument/2006/relationships/image" Target="../media/image98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18" Type="http://schemas.openxmlformats.org/officeDocument/2006/relationships/image" Target="../media/image100.png"/><Relationship Id="rId7" Type="http://schemas.openxmlformats.org/officeDocument/2006/relationships/image" Target="../media/image89.png"/><Relationship Id="rId8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28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12" Type="http://schemas.openxmlformats.org/officeDocument/2006/relationships/image" Target="../media/image127.png"/><Relationship Id="rId17" Type="http://schemas.openxmlformats.org/officeDocument/2006/relationships/image" Target="../media/image132.png"/><Relationship Id="rId2" Type="http://schemas.openxmlformats.org/officeDocument/2006/relationships/image" Target="../media/image117.png"/><Relationship Id="rId16" Type="http://schemas.openxmlformats.org/officeDocument/2006/relationships/image" Target="../media/image1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11" Type="http://schemas.openxmlformats.org/officeDocument/2006/relationships/image" Target="../media/image126.png"/><Relationship Id="rId5" Type="http://schemas.openxmlformats.org/officeDocument/2006/relationships/image" Target="../media/image120.png"/><Relationship Id="rId15" Type="http://schemas.openxmlformats.org/officeDocument/2006/relationships/image" Target="../media/image130.png"/><Relationship Id="rId10" Type="http://schemas.openxmlformats.org/officeDocument/2006/relationships/image" Target="../media/image125.png"/><Relationship Id="rId4" Type="http://schemas.openxmlformats.org/officeDocument/2006/relationships/image" Target="../media/image119.png"/><Relationship Id="rId9" Type="http://schemas.openxmlformats.org/officeDocument/2006/relationships/image" Target="../media/image124.png"/><Relationship Id="rId14" Type="http://schemas.openxmlformats.org/officeDocument/2006/relationships/image" Target="../media/image1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27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11" Type="http://schemas.openxmlformats.org/officeDocument/2006/relationships/image" Target="../media/image142.jpeg"/><Relationship Id="rId5" Type="http://schemas.openxmlformats.org/officeDocument/2006/relationships/image" Target="../media/image136.png"/><Relationship Id="rId10" Type="http://schemas.openxmlformats.org/officeDocument/2006/relationships/image" Target="../media/image141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g032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38050" y="0"/>
            <a:ext cx="911163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Shape 43"/>
          <p:cNvSpPr/>
          <p:nvPr/>
        </p:nvSpPr>
        <p:spPr>
          <a:xfrm>
            <a:off x="548450" y="2686050"/>
            <a:ext cx="8305801" cy="1054100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defRPr b="1" spc="-324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 b="0" spc="0">
                <a:solidFill>
                  <a:srgbClr val="000000"/>
                </a:solidFill>
              </a:defRPr>
            </a:pPr>
            <a:r>
              <a:rPr sz="5400" b="1" spc="-324">
                <a:solidFill>
                  <a:srgbClr val="FFFFFF"/>
                </a:solidFill>
              </a:rPr>
              <a:t>Dr. </a:t>
            </a:r>
          </a:p>
        </p:txBody>
      </p:sp>
      <p:sp>
        <p:nvSpPr>
          <p:cNvPr id="44" name="Shape 44"/>
          <p:cNvSpPr/>
          <p:nvPr/>
        </p:nvSpPr>
        <p:spPr>
          <a:xfrm>
            <a:off x="546100" y="374650"/>
            <a:ext cx="8305800" cy="1054100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defRPr b="1" spc="-324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 b="0" spc="0">
                <a:solidFill>
                  <a:srgbClr val="000000"/>
                </a:solidFill>
              </a:defRPr>
            </a:pPr>
            <a:r>
              <a:rPr sz="5400" b="1" spc="-324">
                <a:solidFill>
                  <a:srgbClr val="FFFFFF"/>
                </a:solidFill>
              </a:rPr>
              <a:t>Pat. </a:t>
            </a:r>
          </a:p>
        </p:txBody>
      </p:sp>
      <p:sp>
        <p:nvSpPr>
          <p:cNvPr id="45" name="Shape 45"/>
          <p:cNvSpPr/>
          <p:nvPr/>
        </p:nvSpPr>
        <p:spPr>
          <a:xfrm>
            <a:off x="546100" y="3746500"/>
            <a:ext cx="8305800" cy="8204201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3600" spc="-215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rPr>
              <a:t>Obs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3600" spc="-215">
              <a:solidFill>
                <a:srgbClr val="FFFFFF"/>
              </a:solidFill>
              <a:latin typeface="Avenir Next Medium"/>
              <a:ea typeface="Avenir Next Medium"/>
              <a:cs typeface="Avenir Next Medium"/>
              <a:sym typeface="Avenir Next Medium"/>
            </a:endParaRPr>
          </a:p>
        </p:txBody>
      </p:sp>
      <p:pic>
        <p:nvPicPr>
          <p:cNvPr id="46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Shape 48"/>
          <p:cNvSpPr/>
          <p:nvPr/>
        </p:nvSpPr>
        <p:spPr>
          <a:xfrm>
            <a:off x="12842564" y="4921250"/>
            <a:ext cx="8102601" cy="703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20000" spc="-1200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20000" spc="-1200">
                <a:solidFill>
                  <a:srgbClr val="606060"/>
                </a:solidFill>
              </a:rPr>
              <a:t>cover photo</a:t>
            </a:r>
          </a:p>
        </p:txBody>
      </p:sp>
      <p:sp>
        <p:nvSpPr>
          <p:cNvPr id="49" name="Shape 49"/>
          <p:cNvSpPr/>
          <p:nvPr/>
        </p:nvSpPr>
        <p:spPr>
          <a:xfrm>
            <a:off x="546100" y="1524000"/>
            <a:ext cx="8305800" cy="1054100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defRPr b="1" spc="-324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 b="0" spc="0">
                <a:solidFill>
                  <a:srgbClr val="000000"/>
                </a:solidFill>
              </a:defRPr>
            </a:pPr>
            <a:r>
              <a:rPr sz="5400" b="1" spc="-324">
                <a:solidFill>
                  <a:srgbClr val="FFFFFF"/>
                </a:solidFill>
              </a:rPr>
              <a:t>Date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g0322.JPG"/>
          <p:cNvPicPr/>
          <p:nvPr/>
        </p:nvPicPr>
        <p:blipFill>
          <a:blip r:embed="rId2">
            <a:extLst/>
          </a:blip>
          <a:srcRect l="24318" t="58772" r="30066" b="20374"/>
          <a:stretch>
            <a:fillRect/>
          </a:stretch>
        </p:blipFill>
        <p:spPr>
          <a:xfrm>
            <a:off x="3184326" y="254000"/>
            <a:ext cx="18015230" cy="12397672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Shape 95"/>
          <p:cNvSpPr/>
          <p:nvPr/>
        </p:nvSpPr>
        <p:spPr>
          <a:xfrm>
            <a:off x="5734050" y="3340100"/>
            <a:ext cx="12915900" cy="703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20000" spc="-1200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20000" spc="-1200">
                <a:solidFill>
                  <a:srgbClr val="606060"/>
                </a:solidFill>
              </a:rPr>
              <a:t>Functional Video</a:t>
            </a:r>
          </a:p>
        </p:txBody>
      </p:sp>
    </p:spTree>
  </p:cSld>
  <p:clrMapOvr>
    <a:masterClrMapping/>
  </p:clrMapOvr>
  <p:transition spd="slow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01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66288" y="4936920"/>
            <a:ext cx="3252166" cy="24391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02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38040" y="1859238"/>
            <a:ext cx="3184866" cy="23451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03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99825" y="8286537"/>
            <a:ext cx="3194485" cy="23584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04.jp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833228" y="8286537"/>
            <a:ext cx="3194485" cy="23584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05.jp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05795" y="1862328"/>
            <a:ext cx="3208911" cy="23784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06.jp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903651" y="5032766"/>
            <a:ext cx="3237754" cy="2418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07.jp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9878231" y="1837451"/>
            <a:ext cx="3204343" cy="24150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08.jpg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6303454" y="1853049"/>
            <a:ext cx="3194802" cy="24102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09.jpg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6308418" y="8293199"/>
            <a:ext cx="3184866" cy="23451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" name="10.jpg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9841753" y="8223378"/>
            <a:ext cx="3237753" cy="2418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11.jpg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8369451" y="7506662"/>
            <a:ext cx="2265943" cy="31271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12.jpg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0974652" y="7656035"/>
            <a:ext cx="2302915" cy="29865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13.jpg"/>
          <p:cNvPicPr/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3665110" y="7753584"/>
            <a:ext cx="2248471" cy="2883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14.jpg"/>
          <p:cNvPicPr/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13593418" y="1832342"/>
            <a:ext cx="2312757" cy="30053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15.jpg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10999391" y="1862118"/>
            <a:ext cx="2253442" cy="2893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16.jpg"/>
          <p:cNvPicPr/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8362762" y="1856449"/>
            <a:ext cx="2358428" cy="3194484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355600" y="0"/>
            <a:ext cx="56261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7200" i="1" spc="-431">
                <a:solidFill>
                  <a:srgbClr val="000000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pPr lvl="0">
              <a:defRPr sz="1800" i="0" spc="0"/>
            </a:pPr>
            <a:r>
              <a:rPr sz="7200" i="1" spc="-431"/>
              <a:t>X-Rays</a:t>
            </a:r>
          </a:p>
        </p:txBody>
      </p:sp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/>
        </p:nvSpPr>
        <p:spPr>
          <a:xfrm>
            <a:off x="355600" y="0"/>
            <a:ext cx="56261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7200" i="1" spc="-431">
                <a:solidFill>
                  <a:srgbClr val="000000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pPr lvl="0">
              <a:defRPr sz="1800" i="0" spc="0"/>
            </a:pPr>
            <a:r>
              <a:rPr sz="7200" i="1" spc="-431"/>
              <a:t>Perio Chart</a:t>
            </a:r>
          </a:p>
        </p:txBody>
      </p:sp>
      <p:pic>
        <p:nvPicPr>
          <p:cNvPr id="120" name="Screen shot 2012-10-15 at 5.10.46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18851" y="1483954"/>
            <a:ext cx="11946299" cy="10455993"/>
          </a:xfrm>
          <a:prstGeom prst="rect">
            <a:avLst/>
          </a:prstGeom>
          <a:ln w="12700">
            <a:miter lim="400000"/>
          </a:ln>
          <a:effectLst>
            <a:outerShdw blurRad="177800" dist="190500" dir="2700000" rotWithShape="0">
              <a:srgbClr val="000000">
                <a:alpha val="81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an 2-filtered.jpg"/>
          <p:cNvPicPr/>
          <p:nvPr/>
        </p:nvPicPr>
        <p:blipFill>
          <a:blip r:embed="rId2">
            <a:extLst/>
          </a:blip>
          <a:srcRect l="13322" t="6574" r="7009" b="4008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21587" y="11579969"/>
            <a:ext cx="5626101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7200" i="1" spc="-431"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pPr lvl="0">
              <a:defRPr sz="1800" i="0" spc="0">
                <a:solidFill>
                  <a:srgbClr val="000000"/>
                </a:solidFill>
              </a:defRPr>
            </a:pPr>
            <a:r>
              <a:rPr sz="7200" i="1" spc="-431">
                <a:solidFill>
                  <a:srgbClr val="FFFFFF"/>
                </a:solidFill>
              </a:rPr>
              <a:t>Panoramic</a:t>
            </a:r>
          </a:p>
        </p:txBody>
      </p:sp>
      <p:sp>
        <p:nvSpPr>
          <p:cNvPr id="124" name="Shape 124"/>
          <p:cNvSpPr/>
          <p:nvPr/>
        </p:nvSpPr>
        <p:spPr>
          <a:xfrm>
            <a:off x="729902" y="3577711"/>
            <a:ext cx="658782" cy="65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E3240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729902" y="4724400"/>
            <a:ext cx="658782" cy="658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5EC0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729902" y="5871088"/>
            <a:ext cx="658782" cy="65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F7A28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pic>
        <p:nvPicPr>
          <p:cNvPr id="127" name="image166-filtere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10797213">
            <a:off x="689198" y="231887"/>
            <a:ext cx="698988" cy="1976835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Shape 128"/>
          <p:cNvSpPr/>
          <p:nvPr/>
        </p:nvSpPr>
        <p:spPr>
          <a:xfrm>
            <a:off x="591504" y="2296450"/>
            <a:ext cx="895203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 b="1">
                <a:solidFill>
                  <a:srgbClr val="E32400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200" b="1">
                <a:solidFill>
                  <a:srgbClr val="E32400"/>
                </a:solidFill>
              </a:rPr>
              <a:t>X</a:t>
            </a:r>
          </a:p>
        </p:txBody>
      </p:sp>
      <p:sp>
        <p:nvSpPr>
          <p:cNvPr id="129" name="Shape 129"/>
          <p:cNvSpPr/>
          <p:nvPr/>
        </p:nvSpPr>
        <p:spPr>
          <a:xfrm>
            <a:off x="216706" y="6900110"/>
            <a:ext cx="1270001" cy="1270001"/>
          </a:xfrm>
          <a:prstGeom prst="line">
            <a:avLst/>
          </a:prstGeom>
          <a:ln w="63500">
            <a:solidFill>
              <a:srgbClr val="FFFFFF"/>
            </a:solidFill>
            <a:miter lim="400000"/>
            <a:headEnd type="stealth"/>
            <a:tailEnd type="stealth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0" name="ruler 20mm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9477353"/>
            <a:ext cx="5361483" cy="5013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Logo DSD Vertical (Colorida).png"/>
          <p:cNvPicPr/>
          <p:nvPr/>
        </p:nvPicPr>
        <p:blipFill>
          <a:blip r:embed="rId5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Logo DSD Vertical (Colorida).png"/>
          <p:cNvPicPr/>
          <p:nvPr/>
        </p:nvPicPr>
        <p:blipFill>
          <a:blip r:embed="rId5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Shape 136"/>
          <p:cNvSpPr/>
          <p:nvPr/>
        </p:nvSpPr>
        <p:spPr>
          <a:xfrm>
            <a:off x="355600" y="-1"/>
            <a:ext cx="10146408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7200" i="1" spc="-431">
                <a:solidFill>
                  <a:srgbClr val="000000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pPr lvl="0">
              <a:defRPr sz="1800" i="0" spc="0"/>
            </a:pPr>
            <a:r>
              <a:rPr sz="7200" i="1" spc="-431"/>
              <a:t>Other screen shots / images</a:t>
            </a:r>
          </a:p>
        </p:txBody>
      </p:sp>
      <p:grpSp>
        <p:nvGrpSpPr>
          <p:cNvPr id="142" name="Group 142"/>
          <p:cNvGrpSpPr/>
          <p:nvPr/>
        </p:nvGrpSpPr>
        <p:grpSpPr>
          <a:xfrm>
            <a:off x="868307" y="5110734"/>
            <a:ext cx="22639395" cy="3505201"/>
            <a:chOff x="0" y="0"/>
            <a:chExt cx="22639394" cy="3505200"/>
          </a:xfrm>
        </p:grpSpPr>
        <p:pic>
          <p:nvPicPr>
            <p:cNvPr id="137" name="prep and abutment.jpg"/>
            <p:cNvPicPr/>
            <p:nvPr/>
          </p:nvPicPr>
          <p:blipFill>
            <a:blip r:embed="rId3">
              <a:extLst/>
            </a:blip>
            <a:srcRect l="11045" t="10191" r="19519" b="21370"/>
            <a:stretch>
              <a:fillRect/>
            </a:stretch>
          </p:blipFill>
          <p:spPr>
            <a:xfrm>
              <a:off x="7113422" y="5859"/>
              <a:ext cx="5668258" cy="34959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8" name="van gucht 1.jpg"/>
            <p:cNvPicPr/>
            <p:nvPr/>
          </p:nvPicPr>
          <p:blipFill>
            <a:blip r:embed="rId4">
              <a:extLst/>
            </a:blip>
            <a:srcRect l="64118" t="18944" r="21043" b="57853"/>
            <a:stretch>
              <a:fillRect/>
            </a:stretch>
          </p:blipFill>
          <p:spPr>
            <a:xfrm>
              <a:off x="3896315" y="9209"/>
              <a:ext cx="2981079" cy="3495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van gucht 2.jpg"/>
            <p:cNvPicPr/>
            <p:nvPr/>
          </p:nvPicPr>
          <p:blipFill>
            <a:blip r:embed="rId5">
              <a:extLst/>
            </a:blip>
            <a:srcRect l="56546" t="52442" r="2849" b="8209"/>
            <a:stretch>
              <a:fillRect/>
            </a:stretch>
          </p:blipFill>
          <p:spPr>
            <a:xfrm>
              <a:off x="13009162" y="5284"/>
              <a:ext cx="4810003" cy="34959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image2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5343"/>
              <a:ext cx="3662190" cy="34905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Picture5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8051633" y="0"/>
              <a:ext cx="4587762" cy="34959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slow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Shape 146"/>
          <p:cNvSpPr/>
          <p:nvPr/>
        </p:nvSpPr>
        <p:spPr>
          <a:xfrm>
            <a:off x="355600" y="0"/>
            <a:ext cx="130937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7200" i="1" spc="-431">
                <a:solidFill>
                  <a:srgbClr val="000000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pPr lvl="0">
              <a:defRPr sz="1800" i="0" spc="0"/>
            </a:pPr>
            <a:r>
              <a:rPr sz="7200" i="1" spc="-431"/>
              <a:t>Medical History/Questionary</a:t>
            </a:r>
          </a:p>
        </p:txBody>
      </p:sp>
      <p:pic>
        <p:nvPicPr>
          <p:cNvPr id="147" name="Fig 1 Anamnes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7464" y="3197793"/>
            <a:ext cx="5328127" cy="7315201"/>
          </a:xfrm>
          <a:prstGeom prst="rect">
            <a:avLst/>
          </a:prstGeom>
          <a:ln w="12700">
            <a:solidFill/>
            <a:round/>
          </a:ln>
          <a:effectLst>
            <a:outerShdw blurRad="203200" dist="127000" dir="2700000" rotWithShape="0">
              <a:srgbClr val="000000">
                <a:alpha val="75000"/>
              </a:srgbClr>
            </a:outerShdw>
          </a:effectLst>
        </p:spPr>
      </p:pic>
      <p:pic>
        <p:nvPicPr>
          <p:cNvPr id="148" name="Fig 5 Plano de Tratamento (cont)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87809" y="3199002"/>
            <a:ext cx="5603962" cy="7239001"/>
          </a:xfrm>
          <a:prstGeom prst="rect">
            <a:avLst/>
          </a:prstGeom>
          <a:ln w="12700">
            <a:solidFill/>
            <a:round/>
          </a:ln>
          <a:effectLst>
            <a:outerShdw blurRad="203200" dist="127000" dir="2700000" rotWithShape="0">
              <a:srgbClr val="000000">
                <a:alpha val="75000"/>
              </a:srgbClr>
            </a:outerShdw>
          </a:effectLst>
        </p:spPr>
      </p:pic>
      <p:pic>
        <p:nvPicPr>
          <p:cNvPr id="149" name="Fig 4 Plano de Tratamento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200603" y="3196943"/>
            <a:ext cx="5250132" cy="7239001"/>
          </a:xfrm>
          <a:prstGeom prst="rect">
            <a:avLst/>
          </a:prstGeom>
          <a:ln w="12700">
            <a:solidFill/>
            <a:round/>
          </a:ln>
          <a:effectLst>
            <a:outerShdw blurRad="203200" dist="127000" dir="2700000" rotWithShape="0">
              <a:srgbClr val="000000">
                <a:alpha val="75000"/>
              </a:srgbClr>
            </a:outerShdw>
          </a:effectLst>
        </p:spPr>
      </p:pic>
      <p:pic>
        <p:nvPicPr>
          <p:cNvPr id="150" name="Fig 2 Exame Clínico.jp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662929" y="3193318"/>
            <a:ext cx="5109225" cy="7315201"/>
          </a:xfrm>
          <a:prstGeom prst="rect">
            <a:avLst/>
          </a:prstGeom>
          <a:ln w="12700">
            <a:solidFill/>
            <a:round/>
          </a:ln>
          <a:effectLst>
            <a:outerShdw blurRad="203200" dist="127000" dir="27000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/>
        </p:nvSpPr>
        <p:spPr>
          <a:xfrm flipH="1">
            <a:off x="12197059" y="-457211"/>
            <a:ext cx="1" cy="14325615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161" name="Group 161"/>
          <p:cNvGrpSpPr/>
          <p:nvPr/>
        </p:nvGrpSpPr>
        <p:grpSpPr>
          <a:xfrm>
            <a:off x="3181052" y="5677422"/>
            <a:ext cx="16615589" cy="362288"/>
            <a:chOff x="0" y="0"/>
            <a:chExt cx="16615588" cy="362286"/>
          </a:xfrm>
        </p:grpSpPr>
        <p:sp>
          <p:nvSpPr>
            <p:cNvPr id="159" name="Shape 159"/>
            <p:cNvSpPr/>
            <p:nvPr/>
          </p:nvSpPr>
          <p:spPr>
            <a:xfrm>
              <a:off x="0" y="205270"/>
              <a:ext cx="16250567" cy="3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60" name="Shape 160"/>
            <p:cNvSpPr/>
            <p:nvPr/>
          </p:nvSpPr>
          <p:spPr>
            <a:xfrm>
              <a:off x="16253302" y="0"/>
              <a:ext cx="362287" cy="362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F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8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4" name="Group 164"/>
          <p:cNvGrpSpPr/>
          <p:nvPr/>
        </p:nvGrpSpPr>
        <p:grpSpPr>
          <a:xfrm>
            <a:off x="14231771" y="249690"/>
            <a:ext cx="362287" cy="12433482"/>
            <a:chOff x="0" y="0"/>
            <a:chExt cx="362286" cy="12433481"/>
          </a:xfrm>
        </p:grpSpPr>
        <p:sp>
          <p:nvSpPr>
            <p:cNvPr id="162" name="Shape 162"/>
            <p:cNvSpPr/>
            <p:nvPr/>
          </p:nvSpPr>
          <p:spPr>
            <a:xfrm flipH="1">
              <a:off x="190499" y="190500"/>
              <a:ext cx="2" cy="12242982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0" y="0"/>
              <a:ext cx="362287" cy="362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F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8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7" name="Group 167"/>
          <p:cNvGrpSpPr/>
          <p:nvPr/>
        </p:nvGrpSpPr>
        <p:grpSpPr>
          <a:xfrm>
            <a:off x="9789942" y="249690"/>
            <a:ext cx="362287" cy="12433482"/>
            <a:chOff x="0" y="0"/>
            <a:chExt cx="362286" cy="12433481"/>
          </a:xfrm>
        </p:grpSpPr>
        <p:sp>
          <p:nvSpPr>
            <p:cNvPr id="165" name="Shape 165"/>
            <p:cNvSpPr/>
            <p:nvPr/>
          </p:nvSpPr>
          <p:spPr>
            <a:xfrm flipH="1">
              <a:off x="177799" y="190500"/>
              <a:ext cx="2" cy="12242982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0" y="0"/>
              <a:ext cx="362287" cy="362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F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8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68" name="Shape 168"/>
          <p:cNvSpPr/>
          <p:nvPr/>
        </p:nvSpPr>
        <p:spPr>
          <a:xfrm>
            <a:off x="10492616" y="12096994"/>
            <a:ext cx="1699106" cy="685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994" y="2581"/>
                  <a:pt x="2305" y="6379"/>
                  <a:pt x="3012" y="7821"/>
                </a:cubicBezTo>
                <a:cubicBezTo>
                  <a:pt x="3958" y="9751"/>
                  <a:pt x="6542" y="13720"/>
                  <a:pt x="7581" y="14897"/>
                </a:cubicBezTo>
                <a:cubicBezTo>
                  <a:pt x="8864" y="16350"/>
                  <a:pt x="12269" y="18600"/>
                  <a:pt x="13604" y="19366"/>
                </a:cubicBezTo>
                <a:cubicBezTo>
                  <a:pt x="14602" y="19938"/>
                  <a:pt x="17165" y="20968"/>
                  <a:pt x="18173" y="21228"/>
                </a:cubicBezTo>
                <a:cubicBezTo>
                  <a:pt x="18925" y="21421"/>
                  <a:pt x="20469" y="21477"/>
                  <a:pt x="21600" y="21600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grpSp>
        <p:nvGrpSpPr>
          <p:cNvPr id="177" name="Group 177"/>
          <p:cNvGrpSpPr/>
          <p:nvPr/>
        </p:nvGrpSpPr>
        <p:grpSpPr>
          <a:xfrm>
            <a:off x="11196192" y="11441165"/>
            <a:ext cx="2007454" cy="2274836"/>
            <a:chOff x="0" y="0"/>
            <a:chExt cx="2007453" cy="2274834"/>
          </a:xfrm>
        </p:grpSpPr>
        <p:sp>
          <p:nvSpPr>
            <p:cNvPr id="169" name="Shape 169"/>
            <p:cNvSpPr/>
            <p:nvPr/>
          </p:nvSpPr>
          <p:spPr>
            <a:xfrm>
              <a:off x="0" y="2271125"/>
              <a:ext cx="2007454" cy="3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 flipH="1">
              <a:off x="1003725" y="6170"/>
              <a:ext cx="1" cy="2262494"/>
            </a:xfrm>
            <a:prstGeom prst="line">
              <a:avLst/>
            </a:prstGeom>
            <a:noFill/>
            <a:ln w="127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 flipH="1">
              <a:off x="1450056" y="6170"/>
              <a:ext cx="1" cy="2262494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 flipH="1">
              <a:off x="1766803" y="6170"/>
              <a:ext cx="1" cy="2262494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 flipH="1">
              <a:off x="2005392" y="0"/>
              <a:ext cx="1" cy="2274835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 flipH="1">
              <a:off x="557396" y="6170"/>
              <a:ext cx="1" cy="2262494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 flipH="1">
              <a:off x="240647" y="0"/>
              <a:ext cx="1" cy="2274835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 flipH="1">
              <a:off x="2056" y="0"/>
              <a:ext cx="1" cy="2274835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78" name="Shape 178"/>
          <p:cNvSpPr/>
          <p:nvPr/>
        </p:nvSpPr>
        <p:spPr>
          <a:xfrm>
            <a:off x="8267699" y="1409700"/>
            <a:ext cx="7848602" cy="1052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38100">
            <a:solidFill>
              <a:srgbClr val="00F90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lvl="0" indent="3924297">
              <a:tabLst>
                <a:tab pos="1231900" algn="dec"/>
              </a:tabLst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81" name="Group 181"/>
          <p:cNvGrpSpPr/>
          <p:nvPr/>
        </p:nvGrpSpPr>
        <p:grpSpPr>
          <a:xfrm>
            <a:off x="3181052" y="9254277"/>
            <a:ext cx="16615589" cy="362288"/>
            <a:chOff x="0" y="0"/>
            <a:chExt cx="16615588" cy="362286"/>
          </a:xfrm>
        </p:grpSpPr>
        <p:sp>
          <p:nvSpPr>
            <p:cNvPr id="179" name="Shape 179"/>
            <p:cNvSpPr/>
            <p:nvPr/>
          </p:nvSpPr>
          <p:spPr>
            <a:xfrm>
              <a:off x="0" y="205270"/>
              <a:ext cx="16250567" cy="3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16253302" y="0"/>
              <a:ext cx="362287" cy="362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F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8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2" name="Shape 182"/>
          <p:cNvSpPr/>
          <p:nvPr/>
        </p:nvSpPr>
        <p:spPr>
          <a:xfrm flipH="1">
            <a:off x="12192278" y="12096994"/>
            <a:ext cx="1699106" cy="685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994" y="2581"/>
                  <a:pt x="2305" y="6379"/>
                  <a:pt x="3012" y="7821"/>
                </a:cubicBezTo>
                <a:cubicBezTo>
                  <a:pt x="3958" y="9751"/>
                  <a:pt x="6542" y="13720"/>
                  <a:pt x="7581" y="14897"/>
                </a:cubicBezTo>
                <a:cubicBezTo>
                  <a:pt x="8864" y="16350"/>
                  <a:pt x="12269" y="18600"/>
                  <a:pt x="13604" y="19366"/>
                </a:cubicBezTo>
                <a:cubicBezTo>
                  <a:pt x="14602" y="19938"/>
                  <a:pt x="17165" y="20968"/>
                  <a:pt x="18173" y="21228"/>
                </a:cubicBezTo>
                <a:cubicBezTo>
                  <a:pt x="18925" y="21421"/>
                  <a:pt x="20469" y="21477"/>
                  <a:pt x="21600" y="21600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</p:spTree>
  </p:cSld>
  <p:clrMapOvr>
    <a:masterClrMapping/>
  </p:clrMapOvr>
  <p:transition spd="slow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ruler 20m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5716" y="411186"/>
            <a:ext cx="6536820" cy="611235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 flipV="1">
            <a:off x="9653017" y="0"/>
            <a:ext cx="1" cy="13716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 flipV="1">
            <a:off x="14703569" y="92869"/>
            <a:ext cx="1" cy="13716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g0323.JPG"/>
          <p:cNvPicPr/>
          <p:nvPr/>
        </p:nvPicPr>
        <p:blipFill>
          <a:blip r:embed="rId2">
            <a:extLst/>
          </a:blip>
          <a:srcRect b="7717"/>
          <a:stretch>
            <a:fillRect/>
          </a:stretch>
        </p:blipFill>
        <p:spPr>
          <a:xfrm>
            <a:off x="1220842" y="-1"/>
            <a:ext cx="9843916" cy="13674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Img0322.png"/>
          <p:cNvPicPr/>
          <p:nvPr/>
        </p:nvPicPr>
        <p:blipFill>
          <a:blip r:embed="rId3">
            <a:extLst/>
          </a:blip>
          <a:srcRect t="7902"/>
          <a:stretch>
            <a:fillRect/>
          </a:stretch>
        </p:blipFill>
        <p:spPr>
          <a:xfrm>
            <a:off x="13507939" y="0"/>
            <a:ext cx="9893501" cy="137161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Logo DSD Vertical (Colorida).png"/>
          <p:cNvPicPr/>
          <p:nvPr/>
        </p:nvPicPr>
        <p:blipFill>
          <a:blip r:embed="rId4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Logo DSD Vertical (Colorida).png"/>
          <p:cNvPicPr/>
          <p:nvPr/>
        </p:nvPicPr>
        <p:blipFill>
          <a:blip r:embed="rId4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Shape 55"/>
          <p:cNvSpPr/>
          <p:nvPr/>
        </p:nvSpPr>
        <p:spPr>
          <a:xfrm>
            <a:off x="2650300" y="4311650"/>
            <a:ext cx="6985001" cy="5092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Facial Frontal Smile</a:t>
            </a:r>
          </a:p>
        </p:txBody>
      </p:sp>
      <p:sp>
        <p:nvSpPr>
          <p:cNvPr id="56" name="Shape 56"/>
          <p:cNvSpPr/>
          <p:nvPr/>
        </p:nvSpPr>
        <p:spPr>
          <a:xfrm>
            <a:off x="14962189" y="4311650"/>
            <a:ext cx="6985001" cy="5092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Facial Frontal Retracted</a:t>
            </a: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roup 199"/>
          <p:cNvGrpSpPr/>
          <p:nvPr/>
        </p:nvGrpSpPr>
        <p:grpSpPr>
          <a:xfrm rot="10800000" flipH="1">
            <a:off x="2016009" y="893233"/>
            <a:ext cx="20348820" cy="11698899"/>
            <a:chOff x="0" y="0"/>
            <a:chExt cx="20348819" cy="11698898"/>
          </a:xfrm>
        </p:grpSpPr>
        <p:grpSp>
          <p:nvGrpSpPr>
            <p:cNvPr id="192" name="Group 192"/>
            <p:cNvGrpSpPr/>
            <p:nvPr/>
          </p:nvGrpSpPr>
          <p:grpSpPr>
            <a:xfrm>
              <a:off x="0" y="519393"/>
              <a:ext cx="10172858" cy="5958486"/>
              <a:chOff x="0" y="0"/>
              <a:chExt cx="10172857" cy="5958484"/>
            </a:xfrm>
          </p:grpSpPr>
          <p:sp>
            <p:nvSpPr>
              <p:cNvPr id="188" name="Shape 188"/>
              <p:cNvSpPr/>
              <p:nvPr/>
            </p:nvSpPr>
            <p:spPr>
              <a:xfrm>
                <a:off x="0" y="0"/>
                <a:ext cx="10163497" cy="59584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51" y="19910"/>
                      <a:pt x="1990" y="17573"/>
                      <a:pt x="2579" y="16479"/>
                    </a:cubicBezTo>
                    <a:cubicBezTo>
                      <a:pt x="3262" y="15208"/>
                      <a:pt x="5029" y="11995"/>
                      <a:pt x="5793" y="10875"/>
                    </a:cubicBezTo>
                    <a:cubicBezTo>
                      <a:pt x="6639" y="9636"/>
                      <a:pt x="8962" y="6769"/>
                      <a:pt x="9926" y="5814"/>
                    </a:cubicBezTo>
                    <a:cubicBezTo>
                      <a:pt x="10728" y="5019"/>
                      <a:pt x="12905" y="3353"/>
                      <a:pt x="13776" y="2802"/>
                    </a:cubicBezTo>
                    <a:cubicBezTo>
                      <a:pt x="14774" y="2170"/>
                      <a:pt x="17394" y="840"/>
                      <a:pt x="18439" y="512"/>
                    </a:cubicBezTo>
                    <a:cubicBezTo>
                      <a:pt x="19164" y="284"/>
                      <a:pt x="20493" y="159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89" name="Shape 189"/>
              <p:cNvSpPr/>
              <p:nvPr/>
            </p:nvSpPr>
            <p:spPr>
              <a:xfrm>
                <a:off x="3324119" y="1993949"/>
                <a:ext cx="1529096" cy="1180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485" extrusionOk="0">
                    <a:moveTo>
                      <a:pt x="0" y="21485"/>
                    </a:moveTo>
                    <a:cubicBezTo>
                      <a:pt x="2081" y="16594"/>
                      <a:pt x="4522" y="9506"/>
                      <a:pt x="6308" y="6664"/>
                    </a:cubicBezTo>
                    <a:cubicBezTo>
                      <a:pt x="6896" y="5727"/>
                      <a:pt x="8784" y="3678"/>
                      <a:pt x="9578" y="3034"/>
                    </a:cubicBezTo>
                    <a:cubicBezTo>
                      <a:pt x="10658" y="2158"/>
                      <a:pt x="13738" y="125"/>
                      <a:pt x="14951" y="9"/>
                    </a:cubicBezTo>
                    <a:cubicBezTo>
                      <a:pt x="16254" y="-115"/>
                      <a:pt x="20291" y="1002"/>
                      <a:pt x="21025" y="2127"/>
                    </a:cubicBezTo>
                    <a:cubicBezTo>
                      <a:pt x="21600" y="3008"/>
                      <a:pt x="21338" y="6382"/>
                      <a:pt x="21492" y="847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90" name="Shape 190"/>
              <p:cNvSpPr/>
              <p:nvPr/>
            </p:nvSpPr>
            <p:spPr>
              <a:xfrm>
                <a:off x="4869836" y="701848"/>
                <a:ext cx="2322177" cy="1820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32" extrusionOk="0">
                    <a:moveTo>
                      <a:pt x="0" y="21532"/>
                    </a:moveTo>
                    <a:cubicBezTo>
                      <a:pt x="203" y="19651"/>
                      <a:pt x="269" y="16981"/>
                      <a:pt x="615" y="15831"/>
                    </a:cubicBezTo>
                    <a:cubicBezTo>
                      <a:pt x="972" y="14642"/>
                      <a:pt x="2543" y="11867"/>
                      <a:pt x="3229" y="10916"/>
                    </a:cubicBezTo>
                    <a:cubicBezTo>
                      <a:pt x="4277" y="9462"/>
                      <a:pt x="7435" y="6233"/>
                      <a:pt x="8764" y="5214"/>
                    </a:cubicBezTo>
                    <a:cubicBezTo>
                      <a:pt x="10013" y="4257"/>
                      <a:pt x="13557" y="2596"/>
                      <a:pt x="14914" y="1872"/>
                    </a:cubicBezTo>
                    <a:cubicBezTo>
                      <a:pt x="15656" y="1477"/>
                      <a:pt x="17522" y="298"/>
                      <a:pt x="18296" y="103"/>
                    </a:cubicBezTo>
                    <a:cubicBezTo>
                      <a:pt x="18687" y="5"/>
                      <a:pt x="19785" y="-68"/>
                      <a:pt x="20141" y="103"/>
                    </a:cubicBezTo>
                    <a:cubicBezTo>
                      <a:pt x="20456" y="254"/>
                      <a:pt x="21236" y="1098"/>
                      <a:pt x="21371" y="1479"/>
                    </a:cubicBezTo>
                    <a:cubicBezTo>
                      <a:pt x="21600" y="2125"/>
                      <a:pt x="21406" y="4242"/>
                      <a:pt x="21371" y="5018"/>
                    </a:cubicBezTo>
                    <a:cubicBezTo>
                      <a:pt x="21337" y="5756"/>
                      <a:pt x="21165" y="7257"/>
                      <a:pt x="21063" y="836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91" name="Shape 191"/>
              <p:cNvSpPr/>
              <p:nvPr/>
            </p:nvSpPr>
            <p:spPr>
              <a:xfrm>
                <a:off x="7173200" y="66344"/>
                <a:ext cx="2999658" cy="1662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76" extrusionOk="0">
                    <a:moveTo>
                      <a:pt x="49" y="21576"/>
                    </a:moveTo>
                    <a:cubicBezTo>
                      <a:pt x="49" y="19084"/>
                      <a:pt x="-62" y="15661"/>
                      <a:pt x="49" y="14025"/>
                    </a:cubicBezTo>
                    <a:cubicBezTo>
                      <a:pt x="115" y="13061"/>
                      <a:pt x="363" y="10476"/>
                      <a:pt x="646" y="9710"/>
                    </a:cubicBezTo>
                    <a:cubicBezTo>
                      <a:pt x="1107" y="8462"/>
                      <a:pt x="3103" y="6166"/>
                      <a:pt x="3867" y="5395"/>
                    </a:cubicBezTo>
                    <a:cubicBezTo>
                      <a:pt x="4846" y="4407"/>
                      <a:pt x="7558" y="2518"/>
                      <a:pt x="8638" y="1943"/>
                    </a:cubicBezTo>
                    <a:cubicBezTo>
                      <a:pt x="9557" y="1454"/>
                      <a:pt x="11980" y="650"/>
                      <a:pt x="12932" y="433"/>
                    </a:cubicBezTo>
                    <a:cubicBezTo>
                      <a:pt x="13817" y="231"/>
                      <a:pt x="16097" y="-24"/>
                      <a:pt x="16988" y="2"/>
                    </a:cubicBezTo>
                    <a:cubicBezTo>
                      <a:pt x="17566" y="18"/>
                      <a:pt x="19075" y="116"/>
                      <a:pt x="19612" y="433"/>
                    </a:cubicBezTo>
                    <a:cubicBezTo>
                      <a:pt x="19896" y="601"/>
                      <a:pt x="20626" y="1323"/>
                      <a:pt x="20805" y="1728"/>
                    </a:cubicBezTo>
                    <a:cubicBezTo>
                      <a:pt x="21000" y="2167"/>
                      <a:pt x="21213" y="3733"/>
                      <a:pt x="21282" y="4317"/>
                    </a:cubicBezTo>
                    <a:cubicBezTo>
                      <a:pt x="21392" y="5244"/>
                      <a:pt x="21495" y="7680"/>
                      <a:pt x="21521" y="8631"/>
                    </a:cubicBezTo>
                    <a:cubicBezTo>
                      <a:pt x="21538" y="9247"/>
                      <a:pt x="21521" y="10511"/>
                      <a:pt x="21521" y="11436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193" name="Shape 193"/>
            <p:cNvSpPr/>
            <p:nvPr/>
          </p:nvSpPr>
          <p:spPr>
            <a:xfrm flipV="1">
              <a:off x="10171806" y="0"/>
              <a:ext cx="1" cy="11698899"/>
            </a:xfrm>
            <a:prstGeom prst="line">
              <a:avLst/>
            </a:prstGeom>
            <a:noFill/>
            <a:ln w="254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grpSp>
          <p:nvGrpSpPr>
            <p:cNvPr id="198" name="Group 198"/>
            <p:cNvGrpSpPr/>
            <p:nvPr/>
          </p:nvGrpSpPr>
          <p:grpSpPr>
            <a:xfrm flipH="1">
              <a:off x="10175962" y="519393"/>
              <a:ext cx="10172858" cy="5958486"/>
              <a:chOff x="0" y="0"/>
              <a:chExt cx="10172857" cy="5958484"/>
            </a:xfrm>
          </p:grpSpPr>
          <p:sp>
            <p:nvSpPr>
              <p:cNvPr id="194" name="Shape 194"/>
              <p:cNvSpPr/>
              <p:nvPr/>
            </p:nvSpPr>
            <p:spPr>
              <a:xfrm>
                <a:off x="0" y="0"/>
                <a:ext cx="10163497" cy="59584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51" y="19910"/>
                      <a:pt x="1990" y="17573"/>
                      <a:pt x="2579" y="16479"/>
                    </a:cubicBezTo>
                    <a:cubicBezTo>
                      <a:pt x="3262" y="15208"/>
                      <a:pt x="5029" y="11995"/>
                      <a:pt x="5793" y="10875"/>
                    </a:cubicBezTo>
                    <a:cubicBezTo>
                      <a:pt x="6639" y="9636"/>
                      <a:pt x="8962" y="6769"/>
                      <a:pt x="9926" y="5814"/>
                    </a:cubicBezTo>
                    <a:cubicBezTo>
                      <a:pt x="10728" y="5019"/>
                      <a:pt x="12905" y="3353"/>
                      <a:pt x="13776" y="2802"/>
                    </a:cubicBezTo>
                    <a:cubicBezTo>
                      <a:pt x="14774" y="2170"/>
                      <a:pt x="17394" y="840"/>
                      <a:pt x="18439" y="512"/>
                    </a:cubicBezTo>
                    <a:cubicBezTo>
                      <a:pt x="19164" y="284"/>
                      <a:pt x="20493" y="159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95" name="Shape 195"/>
              <p:cNvSpPr/>
              <p:nvPr/>
            </p:nvSpPr>
            <p:spPr>
              <a:xfrm>
                <a:off x="3324119" y="1993949"/>
                <a:ext cx="1529096" cy="1180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485" extrusionOk="0">
                    <a:moveTo>
                      <a:pt x="0" y="21485"/>
                    </a:moveTo>
                    <a:cubicBezTo>
                      <a:pt x="2081" y="16594"/>
                      <a:pt x="4522" y="9506"/>
                      <a:pt x="6308" y="6664"/>
                    </a:cubicBezTo>
                    <a:cubicBezTo>
                      <a:pt x="6896" y="5727"/>
                      <a:pt x="8784" y="3678"/>
                      <a:pt x="9578" y="3034"/>
                    </a:cubicBezTo>
                    <a:cubicBezTo>
                      <a:pt x="10658" y="2158"/>
                      <a:pt x="13738" y="125"/>
                      <a:pt x="14951" y="9"/>
                    </a:cubicBezTo>
                    <a:cubicBezTo>
                      <a:pt x="16254" y="-115"/>
                      <a:pt x="20291" y="1002"/>
                      <a:pt x="21025" y="2127"/>
                    </a:cubicBezTo>
                    <a:cubicBezTo>
                      <a:pt x="21600" y="3008"/>
                      <a:pt x="21338" y="6382"/>
                      <a:pt x="21492" y="847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96" name="Shape 196"/>
              <p:cNvSpPr/>
              <p:nvPr/>
            </p:nvSpPr>
            <p:spPr>
              <a:xfrm>
                <a:off x="4869836" y="701848"/>
                <a:ext cx="2322177" cy="1820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32" extrusionOk="0">
                    <a:moveTo>
                      <a:pt x="0" y="21532"/>
                    </a:moveTo>
                    <a:cubicBezTo>
                      <a:pt x="203" y="19651"/>
                      <a:pt x="269" y="16981"/>
                      <a:pt x="615" y="15831"/>
                    </a:cubicBezTo>
                    <a:cubicBezTo>
                      <a:pt x="972" y="14642"/>
                      <a:pt x="2543" y="11867"/>
                      <a:pt x="3229" y="10916"/>
                    </a:cubicBezTo>
                    <a:cubicBezTo>
                      <a:pt x="4277" y="9462"/>
                      <a:pt x="7435" y="6233"/>
                      <a:pt x="8764" y="5214"/>
                    </a:cubicBezTo>
                    <a:cubicBezTo>
                      <a:pt x="10013" y="4257"/>
                      <a:pt x="13557" y="2596"/>
                      <a:pt x="14914" y="1872"/>
                    </a:cubicBezTo>
                    <a:cubicBezTo>
                      <a:pt x="15656" y="1477"/>
                      <a:pt x="17522" y="298"/>
                      <a:pt x="18296" y="103"/>
                    </a:cubicBezTo>
                    <a:cubicBezTo>
                      <a:pt x="18687" y="5"/>
                      <a:pt x="19785" y="-68"/>
                      <a:pt x="20141" y="103"/>
                    </a:cubicBezTo>
                    <a:cubicBezTo>
                      <a:pt x="20456" y="254"/>
                      <a:pt x="21236" y="1098"/>
                      <a:pt x="21371" y="1479"/>
                    </a:cubicBezTo>
                    <a:cubicBezTo>
                      <a:pt x="21600" y="2125"/>
                      <a:pt x="21406" y="4242"/>
                      <a:pt x="21371" y="5018"/>
                    </a:cubicBezTo>
                    <a:cubicBezTo>
                      <a:pt x="21337" y="5756"/>
                      <a:pt x="21165" y="7257"/>
                      <a:pt x="21063" y="836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97" name="Shape 197"/>
              <p:cNvSpPr/>
              <p:nvPr/>
            </p:nvSpPr>
            <p:spPr>
              <a:xfrm>
                <a:off x="7173200" y="66344"/>
                <a:ext cx="2999658" cy="1662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76" extrusionOk="0">
                    <a:moveTo>
                      <a:pt x="49" y="21576"/>
                    </a:moveTo>
                    <a:cubicBezTo>
                      <a:pt x="49" y="19084"/>
                      <a:pt x="-62" y="15661"/>
                      <a:pt x="49" y="14025"/>
                    </a:cubicBezTo>
                    <a:cubicBezTo>
                      <a:pt x="115" y="13061"/>
                      <a:pt x="363" y="10476"/>
                      <a:pt x="646" y="9710"/>
                    </a:cubicBezTo>
                    <a:cubicBezTo>
                      <a:pt x="1107" y="8462"/>
                      <a:pt x="3103" y="6166"/>
                      <a:pt x="3867" y="5395"/>
                    </a:cubicBezTo>
                    <a:cubicBezTo>
                      <a:pt x="4846" y="4407"/>
                      <a:pt x="7558" y="2518"/>
                      <a:pt x="8638" y="1943"/>
                    </a:cubicBezTo>
                    <a:cubicBezTo>
                      <a:pt x="9557" y="1454"/>
                      <a:pt x="11980" y="650"/>
                      <a:pt x="12932" y="433"/>
                    </a:cubicBezTo>
                    <a:cubicBezTo>
                      <a:pt x="13817" y="231"/>
                      <a:pt x="16097" y="-24"/>
                      <a:pt x="16988" y="2"/>
                    </a:cubicBezTo>
                    <a:cubicBezTo>
                      <a:pt x="17566" y="18"/>
                      <a:pt x="19075" y="116"/>
                      <a:pt x="19612" y="433"/>
                    </a:cubicBezTo>
                    <a:cubicBezTo>
                      <a:pt x="19896" y="601"/>
                      <a:pt x="20626" y="1323"/>
                      <a:pt x="20805" y="1728"/>
                    </a:cubicBezTo>
                    <a:cubicBezTo>
                      <a:pt x="21000" y="2167"/>
                      <a:pt x="21213" y="3733"/>
                      <a:pt x="21282" y="4317"/>
                    </a:cubicBezTo>
                    <a:cubicBezTo>
                      <a:pt x="21392" y="5244"/>
                      <a:pt x="21495" y="7680"/>
                      <a:pt x="21521" y="8631"/>
                    </a:cubicBezTo>
                    <a:cubicBezTo>
                      <a:pt x="21538" y="9247"/>
                      <a:pt x="21521" y="10511"/>
                      <a:pt x="21521" y="11436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</p:grpSp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/>
        </p:nvSpPr>
        <p:spPr>
          <a:xfrm>
            <a:off x="19274364" y="9431866"/>
            <a:ext cx="423336" cy="491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83" h="21600" extrusionOk="0">
                <a:moveTo>
                  <a:pt x="19983" y="0"/>
                </a:moveTo>
                <a:cubicBezTo>
                  <a:pt x="18136" y="2212"/>
                  <a:pt x="21600" y="1204"/>
                  <a:pt x="14387" y="6703"/>
                </a:cubicBezTo>
                <a:cubicBezTo>
                  <a:pt x="6841" y="12457"/>
                  <a:pt x="8971" y="13842"/>
                  <a:pt x="7194" y="15641"/>
                </a:cubicBezTo>
                <a:cubicBezTo>
                  <a:pt x="5767" y="17086"/>
                  <a:pt x="2374" y="19634"/>
                  <a:pt x="0" y="21600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grpSp>
        <p:nvGrpSpPr>
          <p:cNvPr id="236" name="Group 236"/>
          <p:cNvGrpSpPr/>
          <p:nvPr/>
        </p:nvGrpSpPr>
        <p:grpSpPr>
          <a:xfrm>
            <a:off x="1486095" y="893233"/>
            <a:ext cx="21412635" cy="11919027"/>
            <a:chOff x="0" y="0"/>
            <a:chExt cx="21412634" cy="11919025"/>
          </a:xfrm>
        </p:grpSpPr>
        <p:sp>
          <p:nvSpPr>
            <p:cNvPr id="202" name="Shape 202"/>
            <p:cNvSpPr/>
            <p:nvPr/>
          </p:nvSpPr>
          <p:spPr>
            <a:xfrm flipV="1">
              <a:off x="10688970" y="0"/>
              <a:ext cx="1" cy="11919026"/>
            </a:xfrm>
            <a:prstGeom prst="line">
              <a:avLst/>
            </a:prstGeom>
            <a:noFill/>
            <a:ln w="254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 flipH="1" flipV="1">
              <a:off x="0" y="405382"/>
              <a:ext cx="21412635" cy="1"/>
            </a:xfrm>
            <a:prstGeom prst="line">
              <a:avLst/>
            </a:prstGeom>
            <a:noFill/>
            <a:ln w="254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 flipH="1">
              <a:off x="10753542" y="402166"/>
              <a:ext cx="8965128" cy="847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05" y="19943"/>
                    <a:pt x="3005" y="13832"/>
                    <a:pt x="3631" y="12759"/>
                  </a:cubicBezTo>
                  <a:cubicBezTo>
                    <a:pt x="4358" y="11513"/>
                    <a:pt x="5225" y="9841"/>
                    <a:pt x="6038" y="8744"/>
                  </a:cubicBezTo>
                  <a:cubicBezTo>
                    <a:pt x="6938" y="7529"/>
                    <a:pt x="8114" y="6355"/>
                    <a:pt x="9139" y="5419"/>
                  </a:cubicBezTo>
                  <a:cubicBezTo>
                    <a:pt x="9992" y="4639"/>
                    <a:pt x="12169" y="3153"/>
                    <a:pt x="13096" y="2612"/>
                  </a:cubicBezTo>
                  <a:cubicBezTo>
                    <a:pt x="14158" y="1993"/>
                    <a:pt x="17125" y="824"/>
                    <a:pt x="18237" y="502"/>
                  </a:cubicBezTo>
                  <a:cubicBezTo>
                    <a:pt x="19008" y="279"/>
                    <a:pt x="20422" y="156"/>
                    <a:pt x="21600" y="0"/>
                  </a:cubicBez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207" name="Group 207"/>
            <p:cNvGrpSpPr/>
            <p:nvPr/>
          </p:nvGrpSpPr>
          <p:grpSpPr>
            <a:xfrm>
              <a:off x="10493194" y="459469"/>
              <a:ext cx="3208241" cy="2837164"/>
              <a:chOff x="0" y="0"/>
              <a:chExt cx="3208239" cy="2837162"/>
            </a:xfrm>
          </p:grpSpPr>
          <p:sp>
            <p:nvSpPr>
              <p:cNvPr id="205" name="Shape 205"/>
              <p:cNvSpPr/>
              <p:nvPr/>
            </p:nvSpPr>
            <p:spPr>
              <a:xfrm rot="529279" flipH="1">
                <a:off x="169019" y="205731"/>
                <a:ext cx="2870201" cy="2425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498" extrusionOk="0">
                    <a:moveTo>
                      <a:pt x="11557" y="21435"/>
                    </a:moveTo>
                    <a:cubicBezTo>
                      <a:pt x="12374" y="21254"/>
                      <a:pt x="14438" y="20251"/>
                      <a:pt x="15093" y="19702"/>
                    </a:cubicBezTo>
                    <a:cubicBezTo>
                      <a:pt x="15813" y="19097"/>
                      <a:pt x="17188" y="16920"/>
                      <a:pt x="17751" y="16114"/>
                    </a:cubicBezTo>
                    <a:cubicBezTo>
                      <a:pt x="18474" y="15078"/>
                      <a:pt x="20451" y="12469"/>
                      <a:pt x="20909" y="11304"/>
                    </a:cubicBezTo>
                    <a:cubicBezTo>
                      <a:pt x="21201" y="10563"/>
                      <a:pt x="21552" y="8437"/>
                      <a:pt x="21552" y="7628"/>
                    </a:cubicBezTo>
                    <a:cubicBezTo>
                      <a:pt x="21551" y="6633"/>
                      <a:pt x="21243" y="3874"/>
                      <a:pt x="20756" y="3105"/>
                    </a:cubicBezTo>
                    <a:cubicBezTo>
                      <a:pt x="20367" y="2490"/>
                      <a:pt x="18543" y="1430"/>
                      <a:pt x="17853" y="1131"/>
                    </a:cubicBezTo>
                    <a:cubicBezTo>
                      <a:pt x="16891" y="715"/>
                      <a:pt x="14201" y="210"/>
                      <a:pt x="13157" y="96"/>
                    </a:cubicBezTo>
                    <a:cubicBezTo>
                      <a:pt x="12312" y="3"/>
                      <a:pt x="10103" y="-64"/>
                      <a:pt x="9275" y="96"/>
                    </a:cubicBezTo>
                    <a:cubicBezTo>
                      <a:pt x="8045" y="333"/>
                      <a:pt x="4967" y="1607"/>
                      <a:pt x="3866" y="2254"/>
                    </a:cubicBezTo>
                    <a:cubicBezTo>
                      <a:pt x="3315" y="2578"/>
                      <a:pt x="2027" y="3662"/>
                      <a:pt x="1562" y="4120"/>
                    </a:cubicBezTo>
                    <a:cubicBezTo>
                      <a:pt x="1188" y="4489"/>
                      <a:pt x="419" y="5495"/>
                      <a:pt x="249" y="5972"/>
                    </a:cubicBezTo>
                    <a:cubicBezTo>
                      <a:pt x="102" y="6385"/>
                      <a:pt x="-48" y="7658"/>
                      <a:pt x="14" y="8121"/>
                    </a:cubicBezTo>
                    <a:cubicBezTo>
                      <a:pt x="140" y="9054"/>
                      <a:pt x="809" y="11404"/>
                      <a:pt x="1155" y="12274"/>
                    </a:cubicBezTo>
                    <a:cubicBezTo>
                      <a:pt x="1505" y="13155"/>
                      <a:pt x="2635" y="15326"/>
                      <a:pt x="3182" y="16078"/>
                    </a:cubicBezTo>
                    <a:cubicBezTo>
                      <a:pt x="3905" y="17072"/>
                      <a:pt x="6119" y="19353"/>
                      <a:pt x="7073" y="20089"/>
                    </a:cubicBezTo>
                    <a:cubicBezTo>
                      <a:pt x="7535" y="20445"/>
                      <a:pt x="8845" y="21238"/>
                      <a:pt x="9386" y="21387"/>
                    </a:cubicBezTo>
                    <a:cubicBezTo>
                      <a:pt x="9837" y="21511"/>
                      <a:pt x="11101" y="21536"/>
                      <a:pt x="11557" y="2143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06" name="Shape 206"/>
              <p:cNvSpPr/>
              <p:nvPr/>
            </p:nvSpPr>
            <p:spPr>
              <a:xfrm>
                <a:off x="452287" y="609459"/>
                <a:ext cx="2212879" cy="100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408" extrusionOk="0">
                    <a:moveTo>
                      <a:pt x="180" y="767"/>
                    </a:moveTo>
                    <a:cubicBezTo>
                      <a:pt x="-106" y="1473"/>
                      <a:pt x="-9" y="5433"/>
                      <a:pt x="180" y="6548"/>
                    </a:cubicBezTo>
                    <a:cubicBezTo>
                      <a:pt x="306" y="7288"/>
                      <a:pt x="1009" y="9120"/>
                      <a:pt x="1327" y="9438"/>
                    </a:cubicBezTo>
                    <a:cubicBezTo>
                      <a:pt x="1924" y="10036"/>
                      <a:pt x="3885" y="9317"/>
                      <a:pt x="4601" y="9438"/>
                    </a:cubicBezTo>
                    <a:cubicBezTo>
                      <a:pt x="5543" y="9597"/>
                      <a:pt x="7931" y="10471"/>
                      <a:pt x="8858" y="10883"/>
                    </a:cubicBezTo>
                    <a:cubicBezTo>
                      <a:pt x="9731" y="11271"/>
                      <a:pt x="11968" y="12329"/>
                      <a:pt x="12788" y="13051"/>
                    </a:cubicBezTo>
                    <a:cubicBezTo>
                      <a:pt x="13664" y="13822"/>
                      <a:pt x="15736" y="16674"/>
                      <a:pt x="16554" y="17747"/>
                    </a:cubicBezTo>
                    <a:cubicBezTo>
                      <a:pt x="17138" y="18514"/>
                      <a:pt x="18550" y="21086"/>
                      <a:pt x="19174" y="21360"/>
                    </a:cubicBezTo>
                    <a:cubicBezTo>
                      <a:pt x="19576" y="21537"/>
                      <a:pt x="20923" y="21201"/>
                      <a:pt x="21139" y="20638"/>
                    </a:cubicBezTo>
                    <a:cubicBezTo>
                      <a:pt x="21494" y="19712"/>
                      <a:pt x="21473" y="14502"/>
                      <a:pt x="21139" y="13412"/>
                    </a:cubicBezTo>
                    <a:cubicBezTo>
                      <a:pt x="20598" y="11651"/>
                      <a:pt x="17303" y="10054"/>
                      <a:pt x="16227" y="9077"/>
                    </a:cubicBezTo>
                    <a:cubicBezTo>
                      <a:pt x="15286" y="8223"/>
                      <a:pt x="12931" y="5812"/>
                      <a:pt x="11969" y="5103"/>
                    </a:cubicBezTo>
                    <a:cubicBezTo>
                      <a:pt x="10986" y="4377"/>
                      <a:pt x="8391" y="3150"/>
                      <a:pt x="7385" y="2574"/>
                    </a:cubicBezTo>
                    <a:cubicBezTo>
                      <a:pt x="6446" y="2036"/>
                      <a:pt x="4078" y="205"/>
                      <a:pt x="3128" y="45"/>
                    </a:cubicBezTo>
                    <a:cubicBezTo>
                      <a:pt x="2488" y="-63"/>
                      <a:pt x="505" y="-32"/>
                      <a:pt x="180" y="76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10" name="Group 210"/>
            <p:cNvGrpSpPr/>
            <p:nvPr/>
          </p:nvGrpSpPr>
          <p:grpSpPr>
            <a:xfrm>
              <a:off x="13389447" y="1794746"/>
              <a:ext cx="2222501" cy="1930401"/>
              <a:chOff x="0" y="0"/>
              <a:chExt cx="2222500" cy="1930400"/>
            </a:xfrm>
          </p:grpSpPr>
          <p:sp>
            <p:nvSpPr>
              <p:cNvPr id="208" name="Shape 208"/>
              <p:cNvSpPr/>
              <p:nvPr/>
            </p:nvSpPr>
            <p:spPr>
              <a:xfrm flipH="1">
                <a:off x="-1" y="0"/>
                <a:ext cx="2222501" cy="1930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5" h="21244" extrusionOk="0">
                    <a:moveTo>
                      <a:pt x="21384" y="7937"/>
                    </a:moveTo>
                    <a:cubicBezTo>
                      <a:pt x="21355" y="6555"/>
                      <a:pt x="21234" y="4521"/>
                      <a:pt x="20501" y="3450"/>
                    </a:cubicBezTo>
                    <a:cubicBezTo>
                      <a:pt x="19703" y="2284"/>
                      <a:pt x="18066" y="874"/>
                      <a:pt x="16742" y="400"/>
                    </a:cubicBezTo>
                    <a:cubicBezTo>
                      <a:pt x="15056" y="-202"/>
                      <a:pt x="12375" y="7"/>
                      <a:pt x="10614" y="185"/>
                    </a:cubicBezTo>
                    <a:cubicBezTo>
                      <a:pt x="8483" y="400"/>
                      <a:pt x="5320" y="1969"/>
                      <a:pt x="3703" y="3403"/>
                    </a:cubicBezTo>
                    <a:cubicBezTo>
                      <a:pt x="2518" y="4455"/>
                      <a:pt x="1540" y="5910"/>
                      <a:pt x="989" y="7507"/>
                    </a:cubicBezTo>
                    <a:cubicBezTo>
                      <a:pt x="349" y="9362"/>
                      <a:pt x="-196" y="12018"/>
                      <a:pt x="69" y="13928"/>
                    </a:cubicBezTo>
                    <a:cubicBezTo>
                      <a:pt x="259" y="15300"/>
                      <a:pt x="1141" y="17235"/>
                      <a:pt x="2148" y="18065"/>
                    </a:cubicBezTo>
                    <a:cubicBezTo>
                      <a:pt x="3556" y="19226"/>
                      <a:pt x="5781" y="20220"/>
                      <a:pt x="7573" y="20734"/>
                    </a:cubicBezTo>
                    <a:cubicBezTo>
                      <a:pt x="9065" y="21162"/>
                      <a:pt x="11433" y="20955"/>
                      <a:pt x="12955" y="21130"/>
                    </a:cubicBezTo>
                    <a:cubicBezTo>
                      <a:pt x="14082" y="21259"/>
                      <a:pt x="15755" y="21398"/>
                      <a:pt x="16702" y="20821"/>
                    </a:cubicBezTo>
                    <a:cubicBezTo>
                      <a:pt x="18066" y="19989"/>
                      <a:pt x="19173" y="17667"/>
                      <a:pt x="19840" y="16063"/>
                    </a:cubicBezTo>
                    <a:cubicBezTo>
                      <a:pt x="20438" y="14625"/>
                      <a:pt x="20638" y="12520"/>
                      <a:pt x="20923" y="10958"/>
                    </a:cubicBezTo>
                    <a:cubicBezTo>
                      <a:pt x="21089" y="10045"/>
                      <a:pt x="21404" y="8860"/>
                      <a:pt x="21384" y="793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09" name="Shape 209"/>
              <p:cNvSpPr/>
              <p:nvPr/>
            </p:nvSpPr>
            <p:spPr>
              <a:xfrm>
                <a:off x="402542" y="273693"/>
                <a:ext cx="1474204" cy="1051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7" h="21354" extrusionOk="0">
                    <a:moveTo>
                      <a:pt x="5399" y="1065"/>
                    </a:moveTo>
                    <a:cubicBezTo>
                      <a:pt x="4606" y="754"/>
                      <a:pt x="2459" y="-189"/>
                      <a:pt x="1718" y="34"/>
                    </a:cubicBezTo>
                    <a:cubicBezTo>
                      <a:pt x="1301" y="159"/>
                      <a:pt x="11" y="1354"/>
                      <a:pt x="0" y="1753"/>
                    </a:cubicBezTo>
                    <a:cubicBezTo>
                      <a:pt x="-28" y="2724"/>
                      <a:pt x="3054" y="5388"/>
                      <a:pt x="3927" y="6395"/>
                    </a:cubicBezTo>
                    <a:cubicBezTo>
                      <a:pt x="5157" y="7815"/>
                      <a:pt x="8271" y="11475"/>
                      <a:pt x="9572" y="12757"/>
                    </a:cubicBezTo>
                    <a:cubicBezTo>
                      <a:pt x="10501" y="13673"/>
                      <a:pt x="13054" y="15633"/>
                      <a:pt x="13989" y="16539"/>
                    </a:cubicBezTo>
                    <a:cubicBezTo>
                      <a:pt x="15001" y="17518"/>
                      <a:pt x="17389" y="21258"/>
                      <a:pt x="18407" y="21353"/>
                    </a:cubicBezTo>
                    <a:cubicBezTo>
                      <a:pt x="19027" y="21411"/>
                      <a:pt x="21221" y="19662"/>
                      <a:pt x="21352" y="18946"/>
                    </a:cubicBezTo>
                    <a:cubicBezTo>
                      <a:pt x="21572" y="17745"/>
                      <a:pt x="19202" y="13412"/>
                      <a:pt x="18407" y="12069"/>
                    </a:cubicBezTo>
                    <a:cubicBezTo>
                      <a:pt x="17586" y="10683"/>
                      <a:pt x="15057" y="7580"/>
                      <a:pt x="13989" y="6567"/>
                    </a:cubicBezTo>
                    <a:cubicBezTo>
                      <a:pt x="12800" y="5439"/>
                      <a:pt x="9428" y="3242"/>
                      <a:pt x="8099" y="2441"/>
                    </a:cubicBezTo>
                    <a:cubicBezTo>
                      <a:pt x="7519" y="2092"/>
                      <a:pt x="6006" y="1304"/>
                      <a:pt x="5399" y="10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13" name="Group 213"/>
            <p:cNvGrpSpPr/>
            <p:nvPr/>
          </p:nvGrpSpPr>
          <p:grpSpPr>
            <a:xfrm>
              <a:off x="14487120" y="3048752"/>
              <a:ext cx="3051836" cy="2910687"/>
              <a:chOff x="0" y="0"/>
              <a:chExt cx="3051835" cy="2910686"/>
            </a:xfrm>
          </p:grpSpPr>
          <p:sp>
            <p:nvSpPr>
              <p:cNvPr id="211" name="Shape 211"/>
              <p:cNvSpPr/>
              <p:nvPr/>
            </p:nvSpPr>
            <p:spPr>
              <a:xfrm rot="21048898" flipH="1">
                <a:off x="183461" y="198167"/>
                <a:ext cx="2684913" cy="2514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7" h="21332" extrusionOk="0">
                    <a:moveTo>
                      <a:pt x="21318" y="15607"/>
                    </a:moveTo>
                    <a:cubicBezTo>
                      <a:pt x="21460" y="14371"/>
                      <a:pt x="20747" y="10969"/>
                      <a:pt x="20322" y="9711"/>
                    </a:cubicBezTo>
                    <a:cubicBezTo>
                      <a:pt x="19938" y="8574"/>
                      <a:pt x="18826" y="5656"/>
                      <a:pt x="18164" y="4702"/>
                    </a:cubicBezTo>
                    <a:cubicBezTo>
                      <a:pt x="17620" y="3918"/>
                      <a:pt x="15767" y="2221"/>
                      <a:pt x="14991" y="1688"/>
                    </a:cubicBezTo>
                    <a:cubicBezTo>
                      <a:pt x="14317" y="1226"/>
                      <a:pt x="12393" y="253"/>
                      <a:pt x="11618" y="104"/>
                    </a:cubicBezTo>
                    <a:cubicBezTo>
                      <a:pt x="10510" y="-108"/>
                      <a:pt x="7387" y="3"/>
                      <a:pt x="6366" y="437"/>
                    </a:cubicBezTo>
                    <a:cubicBezTo>
                      <a:pt x="5250" y="911"/>
                      <a:pt x="2953" y="3727"/>
                      <a:pt x="2161" y="4750"/>
                    </a:cubicBezTo>
                    <a:cubicBezTo>
                      <a:pt x="1392" y="5743"/>
                      <a:pt x="702" y="9172"/>
                      <a:pt x="431" y="10398"/>
                    </a:cubicBezTo>
                    <a:cubicBezTo>
                      <a:pt x="169" y="11583"/>
                      <a:pt x="-140" y="13772"/>
                      <a:pt x="68" y="15007"/>
                    </a:cubicBezTo>
                    <a:cubicBezTo>
                      <a:pt x="220" y="15916"/>
                      <a:pt x="1330" y="18318"/>
                      <a:pt x="1858" y="18955"/>
                    </a:cubicBezTo>
                    <a:cubicBezTo>
                      <a:pt x="2391" y="19597"/>
                      <a:pt x="3492" y="20939"/>
                      <a:pt x="4331" y="21134"/>
                    </a:cubicBezTo>
                    <a:cubicBezTo>
                      <a:pt x="5870" y="21492"/>
                      <a:pt x="10058" y="21283"/>
                      <a:pt x="11658" y="21134"/>
                    </a:cubicBezTo>
                    <a:cubicBezTo>
                      <a:pt x="12999" y="21010"/>
                      <a:pt x="16466" y="20251"/>
                      <a:pt x="17707" y="19749"/>
                    </a:cubicBezTo>
                    <a:cubicBezTo>
                      <a:pt x="18359" y="19484"/>
                      <a:pt x="19745" y="18727"/>
                      <a:pt x="20220" y="18196"/>
                    </a:cubicBezTo>
                    <a:cubicBezTo>
                      <a:pt x="20626" y="17741"/>
                      <a:pt x="21250" y="16206"/>
                      <a:pt x="21318" y="1560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2" name="Shape 212"/>
              <p:cNvSpPr/>
              <p:nvPr/>
            </p:nvSpPr>
            <p:spPr>
              <a:xfrm>
                <a:off x="1193125" y="746693"/>
                <a:ext cx="1319423" cy="1420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1" h="21137" extrusionOk="0">
                    <a:moveTo>
                      <a:pt x="3081" y="28"/>
                    </a:moveTo>
                    <a:cubicBezTo>
                      <a:pt x="2340" y="175"/>
                      <a:pt x="407" y="1861"/>
                      <a:pt x="131" y="2548"/>
                    </a:cubicBezTo>
                    <a:cubicBezTo>
                      <a:pt x="-205" y="3384"/>
                      <a:pt x="152" y="6324"/>
                      <a:pt x="667" y="7083"/>
                    </a:cubicBezTo>
                    <a:cubicBezTo>
                      <a:pt x="1600" y="8456"/>
                      <a:pt x="6720" y="10206"/>
                      <a:pt x="8175" y="11366"/>
                    </a:cubicBezTo>
                    <a:cubicBezTo>
                      <a:pt x="9403" y="12346"/>
                      <a:pt x="12088" y="15398"/>
                      <a:pt x="13001" y="16658"/>
                    </a:cubicBezTo>
                    <a:cubicBezTo>
                      <a:pt x="13636" y="17534"/>
                      <a:pt x="14584" y="20523"/>
                      <a:pt x="15414" y="20941"/>
                    </a:cubicBezTo>
                    <a:cubicBezTo>
                      <a:pt x="16281" y="21378"/>
                      <a:pt x="20349" y="21028"/>
                      <a:pt x="20776" y="20437"/>
                    </a:cubicBezTo>
                    <a:cubicBezTo>
                      <a:pt x="21395" y="19581"/>
                      <a:pt x="19350" y="14826"/>
                      <a:pt x="18631" y="13382"/>
                    </a:cubicBezTo>
                    <a:cubicBezTo>
                      <a:pt x="17885" y="11884"/>
                      <a:pt x="15152" y="8414"/>
                      <a:pt x="14073" y="7083"/>
                    </a:cubicBezTo>
                    <a:cubicBezTo>
                      <a:pt x="13137" y="5927"/>
                      <a:pt x="10751" y="2828"/>
                      <a:pt x="9515" y="2044"/>
                    </a:cubicBezTo>
                    <a:cubicBezTo>
                      <a:pt x="8324" y="1288"/>
                      <a:pt x="4340" y="-222"/>
                      <a:pt x="3081" y="2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16" name="Group 216"/>
            <p:cNvGrpSpPr/>
            <p:nvPr/>
          </p:nvGrpSpPr>
          <p:grpSpPr>
            <a:xfrm>
              <a:off x="15485135" y="5583487"/>
              <a:ext cx="3111197" cy="2503528"/>
              <a:chOff x="0" y="0"/>
              <a:chExt cx="3111196" cy="2503526"/>
            </a:xfrm>
          </p:grpSpPr>
          <p:sp>
            <p:nvSpPr>
              <p:cNvPr id="214" name="Shape 214"/>
              <p:cNvSpPr/>
              <p:nvPr/>
            </p:nvSpPr>
            <p:spPr>
              <a:xfrm>
                <a:off x="0" y="0"/>
                <a:ext cx="3111197" cy="2503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57" extrusionOk="0">
                    <a:moveTo>
                      <a:pt x="6682" y="2397"/>
                    </a:moveTo>
                    <a:cubicBezTo>
                      <a:pt x="5834" y="2954"/>
                      <a:pt x="3747" y="4639"/>
                      <a:pt x="3049" y="5445"/>
                    </a:cubicBezTo>
                    <a:cubicBezTo>
                      <a:pt x="2385" y="6210"/>
                      <a:pt x="827" y="8500"/>
                      <a:pt x="471" y="9508"/>
                    </a:cubicBezTo>
                    <a:cubicBezTo>
                      <a:pt x="217" y="10225"/>
                      <a:pt x="-20" y="12344"/>
                      <a:pt x="2" y="13137"/>
                    </a:cubicBezTo>
                    <a:cubicBezTo>
                      <a:pt x="25" y="13972"/>
                      <a:pt x="405" y="16170"/>
                      <a:pt x="705" y="16910"/>
                    </a:cubicBezTo>
                    <a:cubicBezTo>
                      <a:pt x="1000" y="17638"/>
                      <a:pt x="2157" y="19361"/>
                      <a:pt x="2697" y="19813"/>
                    </a:cubicBezTo>
                    <a:cubicBezTo>
                      <a:pt x="3413" y="20412"/>
                      <a:pt x="5691" y="21250"/>
                      <a:pt x="6565" y="21409"/>
                    </a:cubicBezTo>
                    <a:cubicBezTo>
                      <a:pt x="7419" y="21565"/>
                      <a:pt x="9673" y="21293"/>
                      <a:pt x="10550" y="21264"/>
                    </a:cubicBezTo>
                    <a:cubicBezTo>
                      <a:pt x="11633" y="21228"/>
                      <a:pt x="14454" y="21452"/>
                      <a:pt x="15472" y="21119"/>
                    </a:cubicBezTo>
                    <a:cubicBezTo>
                      <a:pt x="16243" y="20867"/>
                      <a:pt x="18125" y="19565"/>
                      <a:pt x="18754" y="18942"/>
                    </a:cubicBezTo>
                    <a:cubicBezTo>
                      <a:pt x="19147" y="18553"/>
                      <a:pt x="20027" y="17304"/>
                      <a:pt x="20278" y="16765"/>
                    </a:cubicBezTo>
                    <a:cubicBezTo>
                      <a:pt x="20666" y="15932"/>
                      <a:pt x="21321" y="13509"/>
                      <a:pt x="21450" y="12556"/>
                    </a:cubicBezTo>
                    <a:cubicBezTo>
                      <a:pt x="21580" y="11593"/>
                      <a:pt x="21543" y="9033"/>
                      <a:pt x="21450" y="8057"/>
                    </a:cubicBezTo>
                    <a:cubicBezTo>
                      <a:pt x="21372" y="7247"/>
                      <a:pt x="21019" y="5160"/>
                      <a:pt x="20747" y="4429"/>
                    </a:cubicBezTo>
                    <a:cubicBezTo>
                      <a:pt x="20458" y="3655"/>
                      <a:pt x="19415" y="1706"/>
                      <a:pt x="18871" y="1236"/>
                    </a:cubicBezTo>
                    <a:cubicBezTo>
                      <a:pt x="18289" y="732"/>
                      <a:pt x="16326" y="202"/>
                      <a:pt x="15590" y="75"/>
                    </a:cubicBezTo>
                    <a:cubicBezTo>
                      <a:pt x="14957" y="-35"/>
                      <a:pt x="13296" y="-15"/>
                      <a:pt x="12660" y="75"/>
                    </a:cubicBezTo>
                    <a:cubicBezTo>
                      <a:pt x="11980" y="170"/>
                      <a:pt x="10267" y="691"/>
                      <a:pt x="9612" y="945"/>
                    </a:cubicBezTo>
                    <a:cubicBezTo>
                      <a:pt x="8952" y="1202"/>
                      <a:pt x="7292" y="1996"/>
                      <a:pt x="6682" y="239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15" name="Shape 215"/>
              <p:cNvSpPr/>
              <p:nvPr/>
            </p:nvSpPr>
            <p:spPr>
              <a:xfrm>
                <a:off x="1354570" y="618345"/>
                <a:ext cx="779232" cy="1405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8" h="21600" extrusionOk="0">
                    <a:moveTo>
                      <a:pt x="3733" y="0"/>
                    </a:moveTo>
                    <a:cubicBezTo>
                      <a:pt x="3733" y="1374"/>
                      <a:pt x="4140" y="3308"/>
                      <a:pt x="3733" y="4164"/>
                    </a:cubicBezTo>
                    <a:cubicBezTo>
                      <a:pt x="3323" y="5026"/>
                      <a:pt x="145" y="6971"/>
                      <a:pt x="8" y="7807"/>
                    </a:cubicBezTo>
                    <a:cubicBezTo>
                      <a:pt x="-172" y="8906"/>
                      <a:pt x="2665" y="11848"/>
                      <a:pt x="3268" y="13012"/>
                    </a:cubicBezTo>
                    <a:cubicBezTo>
                      <a:pt x="3647" y="13745"/>
                      <a:pt x="3955" y="15801"/>
                      <a:pt x="4664" y="16395"/>
                    </a:cubicBezTo>
                    <a:cubicBezTo>
                      <a:pt x="5580" y="17161"/>
                      <a:pt x="9664" y="18508"/>
                      <a:pt x="11184" y="18998"/>
                    </a:cubicBezTo>
                    <a:cubicBezTo>
                      <a:pt x="13318" y="19686"/>
                      <a:pt x="18047" y="20741"/>
                      <a:pt x="21428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19" name="Group 219"/>
            <p:cNvGrpSpPr/>
            <p:nvPr/>
          </p:nvGrpSpPr>
          <p:grpSpPr>
            <a:xfrm>
              <a:off x="16246803" y="7958898"/>
              <a:ext cx="3169110" cy="2156206"/>
              <a:chOff x="0" y="0"/>
              <a:chExt cx="3169108" cy="2156204"/>
            </a:xfrm>
          </p:grpSpPr>
          <p:sp>
            <p:nvSpPr>
              <p:cNvPr id="217" name="Shape 217"/>
              <p:cNvSpPr/>
              <p:nvPr/>
            </p:nvSpPr>
            <p:spPr>
              <a:xfrm>
                <a:off x="0" y="-1"/>
                <a:ext cx="3169109" cy="2156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427" extrusionOk="0">
                    <a:moveTo>
                      <a:pt x="4130" y="3313"/>
                    </a:moveTo>
                    <a:cubicBezTo>
                      <a:pt x="3515" y="3870"/>
                      <a:pt x="2007" y="5482"/>
                      <a:pt x="1494" y="6222"/>
                    </a:cubicBezTo>
                    <a:cubicBezTo>
                      <a:pt x="1146" y="6723"/>
                      <a:pt x="269" y="8162"/>
                      <a:pt x="118" y="8807"/>
                    </a:cubicBezTo>
                    <a:cubicBezTo>
                      <a:pt x="-83" y="9665"/>
                      <a:pt x="11" y="12236"/>
                      <a:pt x="118" y="13170"/>
                    </a:cubicBezTo>
                    <a:cubicBezTo>
                      <a:pt x="194" y="13828"/>
                      <a:pt x="569" y="15516"/>
                      <a:pt x="806" y="16078"/>
                    </a:cubicBezTo>
                    <a:cubicBezTo>
                      <a:pt x="1084" y="16738"/>
                      <a:pt x="2088" y="18219"/>
                      <a:pt x="2525" y="18663"/>
                    </a:cubicBezTo>
                    <a:cubicBezTo>
                      <a:pt x="3059" y="19206"/>
                      <a:pt x="4643" y="20222"/>
                      <a:pt x="5276" y="20441"/>
                    </a:cubicBezTo>
                    <a:cubicBezTo>
                      <a:pt x="6242" y="20775"/>
                      <a:pt x="8853" y="20656"/>
                      <a:pt x="9860" y="20764"/>
                    </a:cubicBezTo>
                    <a:cubicBezTo>
                      <a:pt x="10845" y="20870"/>
                      <a:pt x="13363" y="21540"/>
                      <a:pt x="14330" y="21410"/>
                    </a:cubicBezTo>
                    <a:cubicBezTo>
                      <a:pt x="15100" y="21307"/>
                      <a:pt x="17091" y="20491"/>
                      <a:pt x="17768" y="19956"/>
                    </a:cubicBezTo>
                    <a:cubicBezTo>
                      <a:pt x="18282" y="19550"/>
                      <a:pt x="19489" y="18059"/>
                      <a:pt x="19831" y="17371"/>
                    </a:cubicBezTo>
                    <a:cubicBezTo>
                      <a:pt x="20357" y="16311"/>
                      <a:pt x="21327" y="13004"/>
                      <a:pt x="21436" y="11715"/>
                    </a:cubicBezTo>
                    <a:cubicBezTo>
                      <a:pt x="21517" y="10753"/>
                      <a:pt x="21223" y="8102"/>
                      <a:pt x="20977" y="7191"/>
                    </a:cubicBezTo>
                    <a:cubicBezTo>
                      <a:pt x="20723" y="6251"/>
                      <a:pt x="19648" y="4009"/>
                      <a:pt x="19143" y="3313"/>
                    </a:cubicBezTo>
                    <a:cubicBezTo>
                      <a:pt x="18744" y="2762"/>
                      <a:pt x="17473" y="1708"/>
                      <a:pt x="16966" y="1374"/>
                    </a:cubicBezTo>
                    <a:cubicBezTo>
                      <a:pt x="16369" y="981"/>
                      <a:pt x="14746" y="224"/>
                      <a:pt x="14101" y="81"/>
                    </a:cubicBezTo>
                    <a:cubicBezTo>
                      <a:pt x="13460" y="-60"/>
                      <a:pt x="11773" y="10"/>
                      <a:pt x="11121" y="81"/>
                    </a:cubicBezTo>
                    <a:cubicBezTo>
                      <a:pt x="10309" y="170"/>
                      <a:pt x="8222" y="534"/>
                      <a:pt x="7453" y="889"/>
                    </a:cubicBezTo>
                    <a:cubicBezTo>
                      <a:pt x="6684" y="1245"/>
                      <a:pt x="4821" y="2686"/>
                      <a:pt x="4130" y="331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18" name="Shape 218"/>
              <p:cNvSpPr/>
              <p:nvPr/>
            </p:nvSpPr>
            <p:spPr>
              <a:xfrm>
                <a:off x="1522922" y="528935"/>
                <a:ext cx="391079" cy="12530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0" h="21600" extrusionOk="0">
                    <a:moveTo>
                      <a:pt x="1010" y="0"/>
                    </a:moveTo>
                    <a:cubicBezTo>
                      <a:pt x="706" y="2215"/>
                      <a:pt x="-300" y="5252"/>
                      <a:pt x="88" y="6714"/>
                    </a:cubicBezTo>
                    <a:cubicBezTo>
                      <a:pt x="329" y="7622"/>
                      <a:pt x="2550" y="9891"/>
                      <a:pt x="2855" y="10800"/>
                    </a:cubicBezTo>
                    <a:cubicBezTo>
                      <a:pt x="3280" y="12070"/>
                      <a:pt x="1947" y="15421"/>
                      <a:pt x="2855" y="16638"/>
                    </a:cubicBezTo>
                    <a:cubicBezTo>
                      <a:pt x="3565" y="17590"/>
                      <a:pt x="7053" y="20162"/>
                      <a:pt x="9311" y="20724"/>
                    </a:cubicBezTo>
                    <a:cubicBezTo>
                      <a:pt x="11235" y="21204"/>
                      <a:pt x="17343" y="21311"/>
                      <a:pt x="21300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20" name="Shape 220"/>
            <p:cNvSpPr/>
            <p:nvPr/>
          </p:nvSpPr>
          <p:spPr>
            <a:xfrm>
              <a:off x="1701603" y="402166"/>
              <a:ext cx="8965128" cy="847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05" y="19943"/>
                    <a:pt x="3005" y="13832"/>
                    <a:pt x="3631" y="12759"/>
                  </a:cubicBezTo>
                  <a:cubicBezTo>
                    <a:pt x="4358" y="11513"/>
                    <a:pt x="5225" y="9841"/>
                    <a:pt x="6038" y="8744"/>
                  </a:cubicBezTo>
                  <a:cubicBezTo>
                    <a:pt x="6938" y="7529"/>
                    <a:pt x="8114" y="6355"/>
                    <a:pt x="9139" y="5419"/>
                  </a:cubicBezTo>
                  <a:cubicBezTo>
                    <a:pt x="9992" y="4639"/>
                    <a:pt x="12169" y="3153"/>
                    <a:pt x="13096" y="2612"/>
                  </a:cubicBezTo>
                  <a:cubicBezTo>
                    <a:pt x="14158" y="1993"/>
                    <a:pt x="17125" y="824"/>
                    <a:pt x="18237" y="502"/>
                  </a:cubicBezTo>
                  <a:cubicBezTo>
                    <a:pt x="19008" y="279"/>
                    <a:pt x="20422" y="156"/>
                    <a:pt x="21600" y="0"/>
                  </a:cubicBez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223" name="Group 223"/>
            <p:cNvGrpSpPr/>
            <p:nvPr/>
          </p:nvGrpSpPr>
          <p:grpSpPr>
            <a:xfrm>
              <a:off x="7718838" y="459469"/>
              <a:ext cx="3208241" cy="2837164"/>
              <a:chOff x="0" y="0"/>
              <a:chExt cx="3208239" cy="2837162"/>
            </a:xfrm>
          </p:grpSpPr>
          <p:sp>
            <p:nvSpPr>
              <p:cNvPr id="221" name="Shape 221"/>
              <p:cNvSpPr/>
              <p:nvPr/>
            </p:nvSpPr>
            <p:spPr>
              <a:xfrm rot="21070721">
                <a:off x="169019" y="205731"/>
                <a:ext cx="2870201" cy="2425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498" extrusionOk="0">
                    <a:moveTo>
                      <a:pt x="11557" y="21435"/>
                    </a:moveTo>
                    <a:cubicBezTo>
                      <a:pt x="12374" y="21254"/>
                      <a:pt x="14438" y="20251"/>
                      <a:pt x="15093" y="19702"/>
                    </a:cubicBezTo>
                    <a:cubicBezTo>
                      <a:pt x="15813" y="19097"/>
                      <a:pt x="17188" y="16920"/>
                      <a:pt x="17751" y="16114"/>
                    </a:cubicBezTo>
                    <a:cubicBezTo>
                      <a:pt x="18474" y="15078"/>
                      <a:pt x="20451" y="12469"/>
                      <a:pt x="20909" y="11304"/>
                    </a:cubicBezTo>
                    <a:cubicBezTo>
                      <a:pt x="21201" y="10563"/>
                      <a:pt x="21552" y="8437"/>
                      <a:pt x="21552" y="7628"/>
                    </a:cubicBezTo>
                    <a:cubicBezTo>
                      <a:pt x="21551" y="6633"/>
                      <a:pt x="21243" y="3874"/>
                      <a:pt x="20756" y="3105"/>
                    </a:cubicBezTo>
                    <a:cubicBezTo>
                      <a:pt x="20367" y="2490"/>
                      <a:pt x="18543" y="1430"/>
                      <a:pt x="17853" y="1131"/>
                    </a:cubicBezTo>
                    <a:cubicBezTo>
                      <a:pt x="16891" y="715"/>
                      <a:pt x="14201" y="210"/>
                      <a:pt x="13157" y="96"/>
                    </a:cubicBezTo>
                    <a:cubicBezTo>
                      <a:pt x="12312" y="3"/>
                      <a:pt x="10103" y="-64"/>
                      <a:pt x="9275" y="96"/>
                    </a:cubicBezTo>
                    <a:cubicBezTo>
                      <a:pt x="8045" y="333"/>
                      <a:pt x="4967" y="1607"/>
                      <a:pt x="3866" y="2254"/>
                    </a:cubicBezTo>
                    <a:cubicBezTo>
                      <a:pt x="3315" y="2578"/>
                      <a:pt x="2027" y="3662"/>
                      <a:pt x="1562" y="4120"/>
                    </a:cubicBezTo>
                    <a:cubicBezTo>
                      <a:pt x="1188" y="4489"/>
                      <a:pt x="419" y="5495"/>
                      <a:pt x="249" y="5972"/>
                    </a:cubicBezTo>
                    <a:cubicBezTo>
                      <a:pt x="102" y="6385"/>
                      <a:pt x="-48" y="7658"/>
                      <a:pt x="14" y="8121"/>
                    </a:cubicBezTo>
                    <a:cubicBezTo>
                      <a:pt x="140" y="9054"/>
                      <a:pt x="809" y="11404"/>
                      <a:pt x="1155" y="12274"/>
                    </a:cubicBezTo>
                    <a:cubicBezTo>
                      <a:pt x="1505" y="13155"/>
                      <a:pt x="2635" y="15326"/>
                      <a:pt x="3182" y="16078"/>
                    </a:cubicBezTo>
                    <a:cubicBezTo>
                      <a:pt x="3905" y="17072"/>
                      <a:pt x="6119" y="19353"/>
                      <a:pt x="7073" y="20089"/>
                    </a:cubicBezTo>
                    <a:cubicBezTo>
                      <a:pt x="7535" y="20445"/>
                      <a:pt x="8845" y="21238"/>
                      <a:pt x="9386" y="21387"/>
                    </a:cubicBezTo>
                    <a:cubicBezTo>
                      <a:pt x="9837" y="21511"/>
                      <a:pt x="11101" y="21536"/>
                      <a:pt x="11557" y="2143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2" name="Shape 222"/>
              <p:cNvSpPr/>
              <p:nvPr/>
            </p:nvSpPr>
            <p:spPr>
              <a:xfrm flipH="1">
                <a:off x="543074" y="609459"/>
                <a:ext cx="2212878" cy="100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408" extrusionOk="0">
                    <a:moveTo>
                      <a:pt x="180" y="767"/>
                    </a:moveTo>
                    <a:cubicBezTo>
                      <a:pt x="-106" y="1473"/>
                      <a:pt x="-9" y="5433"/>
                      <a:pt x="180" y="6548"/>
                    </a:cubicBezTo>
                    <a:cubicBezTo>
                      <a:pt x="306" y="7288"/>
                      <a:pt x="1009" y="9120"/>
                      <a:pt x="1327" y="9438"/>
                    </a:cubicBezTo>
                    <a:cubicBezTo>
                      <a:pt x="1924" y="10036"/>
                      <a:pt x="3885" y="9317"/>
                      <a:pt x="4601" y="9438"/>
                    </a:cubicBezTo>
                    <a:cubicBezTo>
                      <a:pt x="5543" y="9597"/>
                      <a:pt x="7931" y="10471"/>
                      <a:pt x="8858" y="10883"/>
                    </a:cubicBezTo>
                    <a:cubicBezTo>
                      <a:pt x="9731" y="11271"/>
                      <a:pt x="11968" y="12329"/>
                      <a:pt x="12788" y="13051"/>
                    </a:cubicBezTo>
                    <a:cubicBezTo>
                      <a:pt x="13664" y="13822"/>
                      <a:pt x="15736" y="16674"/>
                      <a:pt x="16554" y="17747"/>
                    </a:cubicBezTo>
                    <a:cubicBezTo>
                      <a:pt x="17138" y="18514"/>
                      <a:pt x="18550" y="21086"/>
                      <a:pt x="19174" y="21360"/>
                    </a:cubicBezTo>
                    <a:cubicBezTo>
                      <a:pt x="19576" y="21537"/>
                      <a:pt x="20923" y="21201"/>
                      <a:pt x="21139" y="20638"/>
                    </a:cubicBezTo>
                    <a:cubicBezTo>
                      <a:pt x="21494" y="19712"/>
                      <a:pt x="21473" y="14502"/>
                      <a:pt x="21139" y="13412"/>
                    </a:cubicBezTo>
                    <a:cubicBezTo>
                      <a:pt x="20598" y="11651"/>
                      <a:pt x="17303" y="10054"/>
                      <a:pt x="16227" y="9077"/>
                    </a:cubicBezTo>
                    <a:cubicBezTo>
                      <a:pt x="15286" y="8223"/>
                      <a:pt x="12931" y="5812"/>
                      <a:pt x="11969" y="5103"/>
                    </a:cubicBezTo>
                    <a:cubicBezTo>
                      <a:pt x="10986" y="4377"/>
                      <a:pt x="8391" y="3150"/>
                      <a:pt x="7385" y="2574"/>
                    </a:cubicBezTo>
                    <a:cubicBezTo>
                      <a:pt x="6446" y="2036"/>
                      <a:pt x="4078" y="205"/>
                      <a:pt x="3128" y="45"/>
                    </a:cubicBezTo>
                    <a:cubicBezTo>
                      <a:pt x="2488" y="-63"/>
                      <a:pt x="505" y="-32"/>
                      <a:pt x="180" y="76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26" name="Group 226"/>
            <p:cNvGrpSpPr/>
            <p:nvPr/>
          </p:nvGrpSpPr>
          <p:grpSpPr>
            <a:xfrm>
              <a:off x="5808324" y="1794746"/>
              <a:ext cx="2222501" cy="1930401"/>
              <a:chOff x="0" y="0"/>
              <a:chExt cx="2222500" cy="1930400"/>
            </a:xfrm>
          </p:grpSpPr>
          <p:sp>
            <p:nvSpPr>
              <p:cNvPr id="224" name="Shape 224"/>
              <p:cNvSpPr/>
              <p:nvPr/>
            </p:nvSpPr>
            <p:spPr>
              <a:xfrm>
                <a:off x="0" y="0"/>
                <a:ext cx="2222501" cy="1930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5" h="21244" extrusionOk="0">
                    <a:moveTo>
                      <a:pt x="21384" y="7937"/>
                    </a:moveTo>
                    <a:cubicBezTo>
                      <a:pt x="21355" y="6555"/>
                      <a:pt x="21234" y="4521"/>
                      <a:pt x="20501" y="3450"/>
                    </a:cubicBezTo>
                    <a:cubicBezTo>
                      <a:pt x="19703" y="2284"/>
                      <a:pt x="18066" y="874"/>
                      <a:pt x="16742" y="400"/>
                    </a:cubicBezTo>
                    <a:cubicBezTo>
                      <a:pt x="15056" y="-202"/>
                      <a:pt x="12375" y="7"/>
                      <a:pt x="10614" y="185"/>
                    </a:cubicBezTo>
                    <a:cubicBezTo>
                      <a:pt x="8483" y="400"/>
                      <a:pt x="5320" y="1969"/>
                      <a:pt x="3703" y="3403"/>
                    </a:cubicBezTo>
                    <a:cubicBezTo>
                      <a:pt x="2518" y="4455"/>
                      <a:pt x="1540" y="5910"/>
                      <a:pt x="989" y="7507"/>
                    </a:cubicBezTo>
                    <a:cubicBezTo>
                      <a:pt x="349" y="9362"/>
                      <a:pt x="-196" y="12018"/>
                      <a:pt x="69" y="13928"/>
                    </a:cubicBezTo>
                    <a:cubicBezTo>
                      <a:pt x="259" y="15300"/>
                      <a:pt x="1141" y="17235"/>
                      <a:pt x="2148" y="18065"/>
                    </a:cubicBezTo>
                    <a:cubicBezTo>
                      <a:pt x="3556" y="19226"/>
                      <a:pt x="5781" y="20220"/>
                      <a:pt x="7573" y="20734"/>
                    </a:cubicBezTo>
                    <a:cubicBezTo>
                      <a:pt x="9065" y="21162"/>
                      <a:pt x="11433" y="20955"/>
                      <a:pt x="12955" y="21130"/>
                    </a:cubicBezTo>
                    <a:cubicBezTo>
                      <a:pt x="14082" y="21259"/>
                      <a:pt x="15755" y="21398"/>
                      <a:pt x="16702" y="20821"/>
                    </a:cubicBezTo>
                    <a:cubicBezTo>
                      <a:pt x="18066" y="19989"/>
                      <a:pt x="19173" y="17667"/>
                      <a:pt x="19840" y="16063"/>
                    </a:cubicBezTo>
                    <a:cubicBezTo>
                      <a:pt x="20438" y="14625"/>
                      <a:pt x="20638" y="12520"/>
                      <a:pt x="20923" y="10958"/>
                    </a:cubicBezTo>
                    <a:cubicBezTo>
                      <a:pt x="21089" y="10045"/>
                      <a:pt x="21404" y="8860"/>
                      <a:pt x="21384" y="793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5" name="Shape 225"/>
              <p:cNvSpPr/>
              <p:nvPr/>
            </p:nvSpPr>
            <p:spPr>
              <a:xfrm flipH="1">
                <a:off x="345754" y="273693"/>
                <a:ext cx="1474204" cy="1051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7" h="21354" extrusionOk="0">
                    <a:moveTo>
                      <a:pt x="5399" y="1065"/>
                    </a:moveTo>
                    <a:cubicBezTo>
                      <a:pt x="4606" y="754"/>
                      <a:pt x="2459" y="-189"/>
                      <a:pt x="1718" y="34"/>
                    </a:cubicBezTo>
                    <a:cubicBezTo>
                      <a:pt x="1301" y="159"/>
                      <a:pt x="11" y="1354"/>
                      <a:pt x="0" y="1753"/>
                    </a:cubicBezTo>
                    <a:cubicBezTo>
                      <a:pt x="-28" y="2724"/>
                      <a:pt x="3054" y="5388"/>
                      <a:pt x="3927" y="6395"/>
                    </a:cubicBezTo>
                    <a:cubicBezTo>
                      <a:pt x="5157" y="7815"/>
                      <a:pt x="8271" y="11475"/>
                      <a:pt x="9572" y="12757"/>
                    </a:cubicBezTo>
                    <a:cubicBezTo>
                      <a:pt x="10501" y="13673"/>
                      <a:pt x="13054" y="15633"/>
                      <a:pt x="13989" y="16539"/>
                    </a:cubicBezTo>
                    <a:cubicBezTo>
                      <a:pt x="15001" y="17518"/>
                      <a:pt x="17389" y="21258"/>
                      <a:pt x="18407" y="21353"/>
                    </a:cubicBezTo>
                    <a:cubicBezTo>
                      <a:pt x="19027" y="21411"/>
                      <a:pt x="21221" y="19662"/>
                      <a:pt x="21352" y="18946"/>
                    </a:cubicBezTo>
                    <a:cubicBezTo>
                      <a:pt x="21572" y="17745"/>
                      <a:pt x="19202" y="13412"/>
                      <a:pt x="18407" y="12069"/>
                    </a:cubicBezTo>
                    <a:cubicBezTo>
                      <a:pt x="17586" y="10683"/>
                      <a:pt x="15057" y="7580"/>
                      <a:pt x="13989" y="6567"/>
                    </a:cubicBezTo>
                    <a:cubicBezTo>
                      <a:pt x="12800" y="5439"/>
                      <a:pt x="9428" y="3242"/>
                      <a:pt x="8099" y="2441"/>
                    </a:cubicBezTo>
                    <a:cubicBezTo>
                      <a:pt x="7519" y="2092"/>
                      <a:pt x="6006" y="1304"/>
                      <a:pt x="5399" y="10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29" name="Group 229"/>
            <p:cNvGrpSpPr/>
            <p:nvPr/>
          </p:nvGrpSpPr>
          <p:grpSpPr>
            <a:xfrm>
              <a:off x="3881317" y="3048752"/>
              <a:ext cx="3051836" cy="2910688"/>
              <a:chOff x="0" y="0"/>
              <a:chExt cx="3051835" cy="2910687"/>
            </a:xfrm>
          </p:grpSpPr>
          <p:sp>
            <p:nvSpPr>
              <p:cNvPr id="227" name="Shape 227"/>
              <p:cNvSpPr/>
              <p:nvPr/>
            </p:nvSpPr>
            <p:spPr>
              <a:xfrm rot="551102">
                <a:off x="183461" y="198167"/>
                <a:ext cx="2684913" cy="2514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7" h="21332" extrusionOk="0">
                    <a:moveTo>
                      <a:pt x="21318" y="15607"/>
                    </a:moveTo>
                    <a:cubicBezTo>
                      <a:pt x="21460" y="14371"/>
                      <a:pt x="20747" y="10969"/>
                      <a:pt x="20322" y="9711"/>
                    </a:cubicBezTo>
                    <a:cubicBezTo>
                      <a:pt x="19938" y="8574"/>
                      <a:pt x="18826" y="5656"/>
                      <a:pt x="18164" y="4702"/>
                    </a:cubicBezTo>
                    <a:cubicBezTo>
                      <a:pt x="17620" y="3918"/>
                      <a:pt x="15767" y="2221"/>
                      <a:pt x="14991" y="1688"/>
                    </a:cubicBezTo>
                    <a:cubicBezTo>
                      <a:pt x="14317" y="1226"/>
                      <a:pt x="12393" y="253"/>
                      <a:pt x="11618" y="104"/>
                    </a:cubicBezTo>
                    <a:cubicBezTo>
                      <a:pt x="10510" y="-108"/>
                      <a:pt x="7387" y="3"/>
                      <a:pt x="6366" y="437"/>
                    </a:cubicBezTo>
                    <a:cubicBezTo>
                      <a:pt x="5250" y="911"/>
                      <a:pt x="2953" y="3727"/>
                      <a:pt x="2161" y="4750"/>
                    </a:cubicBezTo>
                    <a:cubicBezTo>
                      <a:pt x="1392" y="5743"/>
                      <a:pt x="702" y="9172"/>
                      <a:pt x="431" y="10398"/>
                    </a:cubicBezTo>
                    <a:cubicBezTo>
                      <a:pt x="169" y="11583"/>
                      <a:pt x="-140" y="13772"/>
                      <a:pt x="68" y="15007"/>
                    </a:cubicBezTo>
                    <a:cubicBezTo>
                      <a:pt x="220" y="15916"/>
                      <a:pt x="1330" y="18318"/>
                      <a:pt x="1858" y="18955"/>
                    </a:cubicBezTo>
                    <a:cubicBezTo>
                      <a:pt x="2391" y="19597"/>
                      <a:pt x="3492" y="20939"/>
                      <a:pt x="4331" y="21134"/>
                    </a:cubicBezTo>
                    <a:cubicBezTo>
                      <a:pt x="5870" y="21492"/>
                      <a:pt x="10058" y="21283"/>
                      <a:pt x="11658" y="21134"/>
                    </a:cubicBezTo>
                    <a:cubicBezTo>
                      <a:pt x="12999" y="21010"/>
                      <a:pt x="16466" y="20251"/>
                      <a:pt x="17707" y="19749"/>
                    </a:cubicBezTo>
                    <a:cubicBezTo>
                      <a:pt x="18359" y="19484"/>
                      <a:pt x="19745" y="18727"/>
                      <a:pt x="20220" y="18196"/>
                    </a:cubicBezTo>
                    <a:cubicBezTo>
                      <a:pt x="20626" y="17741"/>
                      <a:pt x="21250" y="16206"/>
                      <a:pt x="21318" y="1560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8" name="Shape 228"/>
              <p:cNvSpPr/>
              <p:nvPr/>
            </p:nvSpPr>
            <p:spPr>
              <a:xfrm flipH="1">
                <a:off x="539287" y="746693"/>
                <a:ext cx="1319423" cy="1420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1" h="21137" extrusionOk="0">
                    <a:moveTo>
                      <a:pt x="3081" y="28"/>
                    </a:moveTo>
                    <a:cubicBezTo>
                      <a:pt x="2340" y="175"/>
                      <a:pt x="407" y="1861"/>
                      <a:pt x="131" y="2548"/>
                    </a:cubicBezTo>
                    <a:cubicBezTo>
                      <a:pt x="-205" y="3384"/>
                      <a:pt x="152" y="6324"/>
                      <a:pt x="667" y="7083"/>
                    </a:cubicBezTo>
                    <a:cubicBezTo>
                      <a:pt x="1600" y="8456"/>
                      <a:pt x="6720" y="10206"/>
                      <a:pt x="8175" y="11366"/>
                    </a:cubicBezTo>
                    <a:cubicBezTo>
                      <a:pt x="9403" y="12346"/>
                      <a:pt x="12088" y="15398"/>
                      <a:pt x="13001" y="16658"/>
                    </a:cubicBezTo>
                    <a:cubicBezTo>
                      <a:pt x="13636" y="17534"/>
                      <a:pt x="14584" y="20523"/>
                      <a:pt x="15414" y="20941"/>
                    </a:cubicBezTo>
                    <a:cubicBezTo>
                      <a:pt x="16281" y="21378"/>
                      <a:pt x="20349" y="21028"/>
                      <a:pt x="20776" y="20437"/>
                    </a:cubicBezTo>
                    <a:cubicBezTo>
                      <a:pt x="21395" y="19581"/>
                      <a:pt x="19350" y="14826"/>
                      <a:pt x="18631" y="13382"/>
                    </a:cubicBezTo>
                    <a:cubicBezTo>
                      <a:pt x="17885" y="11884"/>
                      <a:pt x="15152" y="8414"/>
                      <a:pt x="14073" y="7083"/>
                    </a:cubicBezTo>
                    <a:cubicBezTo>
                      <a:pt x="13137" y="5927"/>
                      <a:pt x="10751" y="2828"/>
                      <a:pt x="9515" y="2044"/>
                    </a:cubicBezTo>
                    <a:cubicBezTo>
                      <a:pt x="8324" y="1288"/>
                      <a:pt x="4340" y="-222"/>
                      <a:pt x="3081" y="2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32" name="Group 232"/>
            <p:cNvGrpSpPr/>
            <p:nvPr/>
          </p:nvGrpSpPr>
          <p:grpSpPr>
            <a:xfrm>
              <a:off x="2823941" y="5583487"/>
              <a:ext cx="3111197" cy="2503528"/>
              <a:chOff x="0" y="0"/>
              <a:chExt cx="3111196" cy="2503526"/>
            </a:xfrm>
          </p:grpSpPr>
          <p:sp>
            <p:nvSpPr>
              <p:cNvPr id="230" name="Shape 230"/>
              <p:cNvSpPr/>
              <p:nvPr/>
            </p:nvSpPr>
            <p:spPr>
              <a:xfrm flipH="1">
                <a:off x="0" y="0"/>
                <a:ext cx="3111197" cy="2503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57" extrusionOk="0">
                    <a:moveTo>
                      <a:pt x="6682" y="2397"/>
                    </a:moveTo>
                    <a:cubicBezTo>
                      <a:pt x="5834" y="2954"/>
                      <a:pt x="3747" y="4639"/>
                      <a:pt x="3049" y="5445"/>
                    </a:cubicBezTo>
                    <a:cubicBezTo>
                      <a:pt x="2385" y="6210"/>
                      <a:pt x="827" y="8500"/>
                      <a:pt x="471" y="9508"/>
                    </a:cubicBezTo>
                    <a:cubicBezTo>
                      <a:pt x="217" y="10225"/>
                      <a:pt x="-20" y="12344"/>
                      <a:pt x="2" y="13137"/>
                    </a:cubicBezTo>
                    <a:cubicBezTo>
                      <a:pt x="25" y="13972"/>
                      <a:pt x="405" y="16170"/>
                      <a:pt x="705" y="16910"/>
                    </a:cubicBezTo>
                    <a:cubicBezTo>
                      <a:pt x="1000" y="17638"/>
                      <a:pt x="2157" y="19361"/>
                      <a:pt x="2697" y="19813"/>
                    </a:cubicBezTo>
                    <a:cubicBezTo>
                      <a:pt x="3413" y="20412"/>
                      <a:pt x="5691" y="21250"/>
                      <a:pt x="6565" y="21409"/>
                    </a:cubicBezTo>
                    <a:cubicBezTo>
                      <a:pt x="7419" y="21565"/>
                      <a:pt x="9673" y="21293"/>
                      <a:pt x="10550" y="21264"/>
                    </a:cubicBezTo>
                    <a:cubicBezTo>
                      <a:pt x="11633" y="21228"/>
                      <a:pt x="14454" y="21452"/>
                      <a:pt x="15472" y="21119"/>
                    </a:cubicBezTo>
                    <a:cubicBezTo>
                      <a:pt x="16243" y="20867"/>
                      <a:pt x="18125" y="19565"/>
                      <a:pt x="18754" y="18942"/>
                    </a:cubicBezTo>
                    <a:cubicBezTo>
                      <a:pt x="19147" y="18553"/>
                      <a:pt x="20027" y="17304"/>
                      <a:pt x="20278" y="16765"/>
                    </a:cubicBezTo>
                    <a:cubicBezTo>
                      <a:pt x="20666" y="15932"/>
                      <a:pt x="21321" y="13509"/>
                      <a:pt x="21450" y="12556"/>
                    </a:cubicBezTo>
                    <a:cubicBezTo>
                      <a:pt x="21580" y="11593"/>
                      <a:pt x="21543" y="9033"/>
                      <a:pt x="21450" y="8057"/>
                    </a:cubicBezTo>
                    <a:cubicBezTo>
                      <a:pt x="21372" y="7247"/>
                      <a:pt x="21019" y="5160"/>
                      <a:pt x="20747" y="4429"/>
                    </a:cubicBezTo>
                    <a:cubicBezTo>
                      <a:pt x="20458" y="3655"/>
                      <a:pt x="19415" y="1706"/>
                      <a:pt x="18871" y="1236"/>
                    </a:cubicBezTo>
                    <a:cubicBezTo>
                      <a:pt x="18289" y="732"/>
                      <a:pt x="16326" y="202"/>
                      <a:pt x="15590" y="75"/>
                    </a:cubicBezTo>
                    <a:cubicBezTo>
                      <a:pt x="14957" y="-35"/>
                      <a:pt x="13296" y="-15"/>
                      <a:pt x="12660" y="75"/>
                    </a:cubicBezTo>
                    <a:cubicBezTo>
                      <a:pt x="11980" y="170"/>
                      <a:pt x="10267" y="691"/>
                      <a:pt x="9612" y="945"/>
                    </a:cubicBezTo>
                    <a:cubicBezTo>
                      <a:pt x="8952" y="1202"/>
                      <a:pt x="7292" y="1996"/>
                      <a:pt x="6682" y="239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31" name="Shape 231"/>
              <p:cNvSpPr/>
              <p:nvPr/>
            </p:nvSpPr>
            <p:spPr>
              <a:xfrm flipH="1">
                <a:off x="977394" y="618345"/>
                <a:ext cx="779233" cy="1405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8" h="21600" extrusionOk="0">
                    <a:moveTo>
                      <a:pt x="3733" y="0"/>
                    </a:moveTo>
                    <a:cubicBezTo>
                      <a:pt x="3733" y="1374"/>
                      <a:pt x="4140" y="3308"/>
                      <a:pt x="3733" y="4164"/>
                    </a:cubicBezTo>
                    <a:cubicBezTo>
                      <a:pt x="3323" y="5026"/>
                      <a:pt x="145" y="6971"/>
                      <a:pt x="8" y="7807"/>
                    </a:cubicBezTo>
                    <a:cubicBezTo>
                      <a:pt x="-172" y="8906"/>
                      <a:pt x="2665" y="11848"/>
                      <a:pt x="3268" y="13012"/>
                    </a:cubicBezTo>
                    <a:cubicBezTo>
                      <a:pt x="3647" y="13745"/>
                      <a:pt x="3955" y="15801"/>
                      <a:pt x="4664" y="16395"/>
                    </a:cubicBezTo>
                    <a:cubicBezTo>
                      <a:pt x="5580" y="17161"/>
                      <a:pt x="9664" y="18508"/>
                      <a:pt x="11184" y="18998"/>
                    </a:cubicBezTo>
                    <a:cubicBezTo>
                      <a:pt x="13318" y="19686"/>
                      <a:pt x="18047" y="20741"/>
                      <a:pt x="21428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35" name="Group 235"/>
            <p:cNvGrpSpPr/>
            <p:nvPr/>
          </p:nvGrpSpPr>
          <p:grpSpPr>
            <a:xfrm>
              <a:off x="2004360" y="7958898"/>
              <a:ext cx="3169110" cy="2156206"/>
              <a:chOff x="0" y="0"/>
              <a:chExt cx="3169108" cy="2156204"/>
            </a:xfrm>
          </p:grpSpPr>
          <p:sp>
            <p:nvSpPr>
              <p:cNvPr id="233" name="Shape 233"/>
              <p:cNvSpPr/>
              <p:nvPr/>
            </p:nvSpPr>
            <p:spPr>
              <a:xfrm flipH="1">
                <a:off x="0" y="-1"/>
                <a:ext cx="3169109" cy="2156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427" extrusionOk="0">
                    <a:moveTo>
                      <a:pt x="4130" y="3313"/>
                    </a:moveTo>
                    <a:cubicBezTo>
                      <a:pt x="3515" y="3870"/>
                      <a:pt x="2007" y="5482"/>
                      <a:pt x="1494" y="6222"/>
                    </a:cubicBezTo>
                    <a:cubicBezTo>
                      <a:pt x="1146" y="6723"/>
                      <a:pt x="269" y="8162"/>
                      <a:pt x="118" y="8807"/>
                    </a:cubicBezTo>
                    <a:cubicBezTo>
                      <a:pt x="-83" y="9665"/>
                      <a:pt x="11" y="12236"/>
                      <a:pt x="118" y="13170"/>
                    </a:cubicBezTo>
                    <a:cubicBezTo>
                      <a:pt x="194" y="13828"/>
                      <a:pt x="569" y="15516"/>
                      <a:pt x="806" y="16078"/>
                    </a:cubicBezTo>
                    <a:cubicBezTo>
                      <a:pt x="1084" y="16738"/>
                      <a:pt x="2088" y="18219"/>
                      <a:pt x="2525" y="18663"/>
                    </a:cubicBezTo>
                    <a:cubicBezTo>
                      <a:pt x="3059" y="19206"/>
                      <a:pt x="4643" y="20222"/>
                      <a:pt x="5276" y="20441"/>
                    </a:cubicBezTo>
                    <a:cubicBezTo>
                      <a:pt x="6242" y="20775"/>
                      <a:pt x="8853" y="20656"/>
                      <a:pt x="9860" y="20764"/>
                    </a:cubicBezTo>
                    <a:cubicBezTo>
                      <a:pt x="10845" y="20870"/>
                      <a:pt x="13363" y="21540"/>
                      <a:pt x="14330" y="21410"/>
                    </a:cubicBezTo>
                    <a:cubicBezTo>
                      <a:pt x="15100" y="21307"/>
                      <a:pt x="17091" y="20491"/>
                      <a:pt x="17768" y="19956"/>
                    </a:cubicBezTo>
                    <a:cubicBezTo>
                      <a:pt x="18282" y="19550"/>
                      <a:pt x="19489" y="18059"/>
                      <a:pt x="19831" y="17371"/>
                    </a:cubicBezTo>
                    <a:cubicBezTo>
                      <a:pt x="20357" y="16311"/>
                      <a:pt x="21327" y="13004"/>
                      <a:pt x="21436" y="11715"/>
                    </a:cubicBezTo>
                    <a:cubicBezTo>
                      <a:pt x="21517" y="10753"/>
                      <a:pt x="21223" y="8102"/>
                      <a:pt x="20977" y="7191"/>
                    </a:cubicBezTo>
                    <a:cubicBezTo>
                      <a:pt x="20723" y="6251"/>
                      <a:pt x="19648" y="4009"/>
                      <a:pt x="19143" y="3313"/>
                    </a:cubicBezTo>
                    <a:cubicBezTo>
                      <a:pt x="18744" y="2762"/>
                      <a:pt x="17473" y="1708"/>
                      <a:pt x="16966" y="1374"/>
                    </a:cubicBezTo>
                    <a:cubicBezTo>
                      <a:pt x="16369" y="981"/>
                      <a:pt x="14746" y="224"/>
                      <a:pt x="14101" y="81"/>
                    </a:cubicBezTo>
                    <a:cubicBezTo>
                      <a:pt x="13460" y="-60"/>
                      <a:pt x="11773" y="10"/>
                      <a:pt x="11121" y="81"/>
                    </a:cubicBezTo>
                    <a:cubicBezTo>
                      <a:pt x="10309" y="170"/>
                      <a:pt x="8222" y="534"/>
                      <a:pt x="7453" y="889"/>
                    </a:cubicBezTo>
                    <a:cubicBezTo>
                      <a:pt x="6684" y="1245"/>
                      <a:pt x="4821" y="2686"/>
                      <a:pt x="4130" y="331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34" name="Shape 234"/>
              <p:cNvSpPr/>
              <p:nvPr/>
            </p:nvSpPr>
            <p:spPr>
              <a:xfrm flipH="1">
                <a:off x="1255108" y="528935"/>
                <a:ext cx="391078" cy="12530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0" h="21600" extrusionOk="0">
                    <a:moveTo>
                      <a:pt x="1010" y="0"/>
                    </a:moveTo>
                    <a:cubicBezTo>
                      <a:pt x="706" y="2215"/>
                      <a:pt x="-300" y="5252"/>
                      <a:pt x="88" y="6714"/>
                    </a:cubicBezTo>
                    <a:cubicBezTo>
                      <a:pt x="329" y="7622"/>
                      <a:pt x="2550" y="9891"/>
                      <a:pt x="2855" y="10800"/>
                    </a:cubicBezTo>
                    <a:cubicBezTo>
                      <a:pt x="3280" y="12070"/>
                      <a:pt x="1947" y="15421"/>
                      <a:pt x="2855" y="16638"/>
                    </a:cubicBezTo>
                    <a:cubicBezTo>
                      <a:pt x="3565" y="17590"/>
                      <a:pt x="7053" y="20162"/>
                      <a:pt x="9311" y="20724"/>
                    </a:cubicBezTo>
                    <a:cubicBezTo>
                      <a:pt x="11235" y="21204"/>
                      <a:pt x="17343" y="21311"/>
                      <a:pt x="21300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</p:grpSp>
      <p:sp>
        <p:nvSpPr>
          <p:cNvPr id="237" name="Shape 237"/>
          <p:cNvSpPr/>
          <p:nvPr/>
        </p:nvSpPr>
        <p:spPr>
          <a:xfrm flipH="1">
            <a:off x="4694764" y="9431866"/>
            <a:ext cx="423336" cy="491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83" h="21600" extrusionOk="0">
                <a:moveTo>
                  <a:pt x="19983" y="0"/>
                </a:moveTo>
                <a:cubicBezTo>
                  <a:pt x="18136" y="2212"/>
                  <a:pt x="21600" y="1204"/>
                  <a:pt x="14387" y="6703"/>
                </a:cubicBezTo>
                <a:cubicBezTo>
                  <a:pt x="6841" y="12457"/>
                  <a:pt x="8971" y="13842"/>
                  <a:pt x="7194" y="15641"/>
                </a:cubicBezTo>
                <a:cubicBezTo>
                  <a:pt x="5767" y="17086"/>
                  <a:pt x="2374" y="19634"/>
                  <a:pt x="0" y="21600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</p:spTree>
  </p:cSld>
  <p:clrMapOvr>
    <a:masterClrMapping/>
  </p:clrMapOvr>
  <p:transition spd="slow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19274364" y="9431866"/>
            <a:ext cx="423336" cy="491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83" h="21600" extrusionOk="0">
                <a:moveTo>
                  <a:pt x="19983" y="0"/>
                </a:moveTo>
                <a:cubicBezTo>
                  <a:pt x="18136" y="2212"/>
                  <a:pt x="21600" y="1204"/>
                  <a:pt x="14387" y="6703"/>
                </a:cubicBezTo>
                <a:cubicBezTo>
                  <a:pt x="6841" y="12457"/>
                  <a:pt x="8971" y="13842"/>
                  <a:pt x="7194" y="15641"/>
                </a:cubicBezTo>
                <a:cubicBezTo>
                  <a:pt x="5767" y="17086"/>
                  <a:pt x="2374" y="19634"/>
                  <a:pt x="0" y="21600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grpSp>
        <p:nvGrpSpPr>
          <p:cNvPr id="274" name="Group 274"/>
          <p:cNvGrpSpPr/>
          <p:nvPr/>
        </p:nvGrpSpPr>
        <p:grpSpPr>
          <a:xfrm>
            <a:off x="1486095" y="893233"/>
            <a:ext cx="21412635" cy="11919027"/>
            <a:chOff x="0" y="0"/>
            <a:chExt cx="21412634" cy="11919025"/>
          </a:xfrm>
        </p:grpSpPr>
        <p:sp>
          <p:nvSpPr>
            <p:cNvPr id="240" name="Shape 240"/>
            <p:cNvSpPr/>
            <p:nvPr/>
          </p:nvSpPr>
          <p:spPr>
            <a:xfrm flipV="1">
              <a:off x="10688970" y="0"/>
              <a:ext cx="1" cy="11919026"/>
            </a:xfrm>
            <a:prstGeom prst="line">
              <a:avLst/>
            </a:prstGeom>
            <a:noFill/>
            <a:ln w="254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1" name="Shape 241"/>
            <p:cNvSpPr/>
            <p:nvPr/>
          </p:nvSpPr>
          <p:spPr>
            <a:xfrm flipH="1" flipV="1">
              <a:off x="0" y="405382"/>
              <a:ext cx="21412635" cy="1"/>
            </a:xfrm>
            <a:prstGeom prst="line">
              <a:avLst/>
            </a:prstGeom>
            <a:noFill/>
            <a:ln w="25400" cap="flat">
              <a:solidFill>
                <a:srgbClr val="00F9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2" name="Shape 242"/>
            <p:cNvSpPr/>
            <p:nvPr/>
          </p:nvSpPr>
          <p:spPr>
            <a:xfrm flipH="1">
              <a:off x="10753542" y="402166"/>
              <a:ext cx="8965128" cy="847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05" y="19943"/>
                    <a:pt x="3005" y="13832"/>
                    <a:pt x="3631" y="12759"/>
                  </a:cubicBezTo>
                  <a:cubicBezTo>
                    <a:pt x="4358" y="11513"/>
                    <a:pt x="5225" y="9841"/>
                    <a:pt x="6038" y="8744"/>
                  </a:cubicBezTo>
                  <a:cubicBezTo>
                    <a:pt x="6938" y="7529"/>
                    <a:pt x="8114" y="6355"/>
                    <a:pt x="9139" y="5419"/>
                  </a:cubicBezTo>
                  <a:cubicBezTo>
                    <a:pt x="9992" y="4639"/>
                    <a:pt x="12169" y="3153"/>
                    <a:pt x="13096" y="2612"/>
                  </a:cubicBezTo>
                  <a:cubicBezTo>
                    <a:pt x="14158" y="1993"/>
                    <a:pt x="17125" y="824"/>
                    <a:pt x="18237" y="502"/>
                  </a:cubicBezTo>
                  <a:cubicBezTo>
                    <a:pt x="19008" y="279"/>
                    <a:pt x="20422" y="156"/>
                    <a:pt x="21600" y="0"/>
                  </a:cubicBez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245" name="Group 245"/>
            <p:cNvGrpSpPr/>
            <p:nvPr/>
          </p:nvGrpSpPr>
          <p:grpSpPr>
            <a:xfrm>
              <a:off x="10493194" y="459469"/>
              <a:ext cx="3208241" cy="2837164"/>
              <a:chOff x="0" y="0"/>
              <a:chExt cx="3208239" cy="2837162"/>
            </a:xfrm>
          </p:grpSpPr>
          <p:sp>
            <p:nvSpPr>
              <p:cNvPr id="243" name="Shape 243"/>
              <p:cNvSpPr/>
              <p:nvPr/>
            </p:nvSpPr>
            <p:spPr>
              <a:xfrm rot="529279" flipH="1">
                <a:off x="169019" y="205731"/>
                <a:ext cx="2870201" cy="2425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498" extrusionOk="0">
                    <a:moveTo>
                      <a:pt x="11557" y="21435"/>
                    </a:moveTo>
                    <a:cubicBezTo>
                      <a:pt x="12374" y="21254"/>
                      <a:pt x="14438" y="20251"/>
                      <a:pt x="15093" y="19702"/>
                    </a:cubicBezTo>
                    <a:cubicBezTo>
                      <a:pt x="15813" y="19097"/>
                      <a:pt x="17188" y="16920"/>
                      <a:pt x="17751" y="16114"/>
                    </a:cubicBezTo>
                    <a:cubicBezTo>
                      <a:pt x="18474" y="15078"/>
                      <a:pt x="20451" y="12469"/>
                      <a:pt x="20909" y="11304"/>
                    </a:cubicBezTo>
                    <a:cubicBezTo>
                      <a:pt x="21201" y="10563"/>
                      <a:pt x="21552" y="8437"/>
                      <a:pt x="21552" y="7628"/>
                    </a:cubicBezTo>
                    <a:cubicBezTo>
                      <a:pt x="21551" y="6633"/>
                      <a:pt x="21243" y="3874"/>
                      <a:pt x="20756" y="3105"/>
                    </a:cubicBezTo>
                    <a:cubicBezTo>
                      <a:pt x="20367" y="2490"/>
                      <a:pt x="18543" y="1430"/>
                      <a:pt x="17853" y="1131"/>
                    </a:cubicBezTo>
                    <a:cubicBezTo>
                      <a:pt x="16891" y="715"/>
                      <a:pt x="14201" y="210"/>
                      <a:pt x="13157" y="96"/>
                    </a:cubicBezTo>
                    <a:cubicBezTo>
                      <a:pt x="12312" y="3"/>
                      <a:pt x="10103" y="-64"/>
                      <a:pt x="9275" y="96"/>
                    </a:cubicBezTo>
                    <a:cubicBezTo>
                      <a:pt x="8045" y="333"/>
                      <a:pt x="4967" y="1607"/>
                      <a:pt x="3866" y="2254"/>
                    </a:cubicBezTo>
                    <a:cubicBezTo>
                      <a:pt x="3315" y="2578"/>
                      <a:pt x="2027" y="3662"/>
                      <a:pt x="1562" y="4120"/>
                    </a:cubicBezTo>
                    <a:cubicBezTo>
                      <a:pt x="1188" y="4489"/>
                      <a:pt x="419" y="5495"/>
                      <a:pt x="249" y="5972"/>
                    </a:cubicBezTo>
                    <a:cubicBezTo>
                      <a:pt x="102" y="6385"/>
                      <a:pt x="-48" y="7658"/>
                      <a:pt x="14" y="8121"/>
                    </a:cubicBezTo>
                    <a:cubicBezTo>
                      <a:pt x="140" y="9054"/>
                      <a:pt x="809" y="11404"/>
                      <a:pt x="1155" y="12274"/>
                    </a:cubicBezTo>
                    <a:cubicBezTo>
                      <a:pt x="1505" y="13155"/>
                      <a:pt x="2635" y="15326"/>
                      <a:pt x="3182" y="16078"/>
                    </a:cubicBezTo>
                    <a:cubicBezTo>
                      <a:pt x="3905" y="17072"/>
                      <a:pt x="6119" y="19353"/>
                      <a:pt x="7073" y="20089"/>
                    </a:cubicBezTo>
                    <a:cubicBezTo>
                      <a:pt x="7535" y="20445"/>
                      <a:pt x="8845" y="21238"/>
                      <a:pt x="9386" y="21387"/>
                    </a:cubicBezTo>
                    <a:cubicBezTo>
                      <a:pt x="9837" y="21511"/>
                      <a:pt x="11101" y="21536"/>
                      <a:pt x="11557" y="2143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4" name="Shape 244"/>
              <p:cNvSpPr/>
              <p:nvPr/>
            </p:nvSpPr>
            <p:spPr>
              <a:xfrm>
                <a:off x="452287" y="609459"/>
                <a:ext cx="2212879" cy="100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408" extrusionOk="0">
                    <a:moveTo>
                      <a:pt x="180" y="767"/>
                    </a:moveTo>
                    <a:cubicBezTo>
                      <a:pt x="-106" y="1473"/>
                      <a:pt x="-9" y="5433"/>
                      <a:pt x="180" y="6548"/>
                    </a:cubicBezTo>
                    <a:cubicBezTo>
                      <a:pt x="306" y="7288"/>
                      <a:pt x="1009" y="9120"/>
                      <a:pt x="1327" y="9438"/>
                    </a:cubicBezTo>
                    <a:cubicBezTo>
                      <a:pt x="1924" y="10036"/>
                      <a:pt x="3885" y="9317"/>
                      <a:pt x="4601" y="9438"/>
                    </a:cubicBezTo>
                    <a:cubicBezTo>
                      <a:pt x="5543" y="9597"/>
                      <a:pt x="7931" y="10471"/>
                      <a:pt x="8858" y="10883"/>
                    </a:cubicBezTo>
                    <a:cubicBezTo>
                      <a:pt x="9731" y="11271"/>
                      <a:pt x="11968" y="12329"/>
                      <a:pt x="12788" y="13051"/>
                    </a:cubicBezTo>
                    <a:cubicBezTo>
                      <a:pt x="13664" y="13822"/>
                      <a:pt x="15736" y="16674"/>
                      <a:pt x="16554" y="17747"/>
                    </a:cubicBezTo>
                    <a:cubicBezTo>
                      <a:pt x="17138" y="18514"/>
                      <a:pt x="18550" y="21086"/>
                      <a:pt x="19174" y="21360"/>
                    </a:cubicBezTo>
                    <a:cubicBezTo>
                      <a:pt x="19576" y="21537"/>
                      <a:pt x="20923" y="21201"/>
                      <a:pt x="21139" y="20638"/>
                    </a:cubicBezTo>
                    <a:cubicBezTo>
                      <a:pt x="21494" y="19712"/>
                      <a:pt x="21473" y="14502"/>
                      <a:pt x="21139" y="13412"/>
                    </a:cubicBezTo>
                    <a:cubicBezTo>
                      <a:pt x="20598" y="11651"/>
                      <a:pt x="17303" y="10054"/>
                      <a:pt x="16227" y="9077"/>
                    </a:cubicBezTo>
                    <a:cubicBezTo>
                      <a:pt x="15286" y="8223"/>
                      <a:pt x="12931" y="5812"/>
                      <a:pt x="11969" y="5103"/>
                    </a:cubicBezTo>
                    <a:cubicBezTo>
                      <a:pt x="10986" y="4377"/>
                      <a:pt x="8391" y="3150"/>
                      <a:pt x="7385" y="2574"/>
                    </a:cubicBezTo>
                    <a:cubicBezTo>
                      <a:pt x="6446" y="2036"/>
                      <a:pt x="4078" y="205"/>
                      <a:pt x="3128" y="45"/>
                    </a:cubicBezTo>
                    <a:cubicBezTo>
                      <a:pt x="2488" y="-63"/>
                      <a:pt x="505" y="-32"/>
                      <a:pt x="180" y="76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48" name="Group 248"/>
            <p:cNvGrpSpPr/>
            <p:nvPr/>
          </p:nvGrpSpPr>
          <p:grpSpPr>
            <a:xfrm>
              <a:off x="13389447" y="1794746"/>
              <a:ext cx="2222501" cy="1930401"/>
              <a:chOff x="0" y="0"/>
              <a:chExt cx="2222500" cy="1930400"/>
            </a:xfrm>
          </p:grpSpPr>
          <p:sp>
            <p:nvSpPr>
              <p:cNvPr id="246" name="Shape 246"/>
              <p:cNvSpPr/>
              <p:nvPr/>
            </p:nvSpPr>
            <p:spPr>
              <a:xfrm flipH="1">
                <a:off x="-1" y="0"/>
                <a:ext cx="2222501" cy="1930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5" h="21244" extrusionOk="0">
                    <a:moveTo>
                      <a:pt x="21384" y="7937"/>
                    </a:moveTo>
                    <a:cubicBezTo>
                      <a:pt x="21355" y="6555"/>
                      <a:pt x="21234" y="4521"/>
                      <a:pt x="20501" y="3450"/>
                    </a:cubicBezTo>
                    <a:cubicBezTo>
                      <a:pt x="19703" y="2284"/>
                      <a:pt x="18066" y="874"/>
                      <a:pt x="16742" y="400"/>
                    </a:cubicBezTo>
                    <a:cubicBezTo>
                      <a:pt x="15056" y="-202"/>
                      <a:pt x="12375" y="7"/>
                      <a:pt x="10614" y="185"/>
                    </a:cubicBezTo>
                    <a:cubicBezTo>
                      <a:pt x="8483" y="400"/>
                      <a:pt x="5320" y="1969"/>
                      <a:pt x="3703" y="3403"/>
                    </a:cubicBezTo>
                    <a:cubicBezTo>
                      <a:pt x="2518" y="4455"/>
                      <a:pt x="1540" y="5910"/>
                      <a:pt x="989" y="7507"/>
                    </a:cubicBezTo>
                    <a:cubicBezTo>
                      <a:pt x="349" y="9362"/>
                      <a:pt x="-196" y="12018"/>
                      <a:pt x="69" y="13928"/>
                    </a:cubicBezTo>
                    <a:cubicBezTo>
                      <a:pt x="259" y="15300"/>
                      <a:pt x="1141" y="17235"/>
                      <a:pt x="2148" y="18065"/>
                    </a:cubicBezTo>
                    <a:cubicBezTo>
                      <a:pt x="3556" y="19226"/>
                      <a:pt x="5781" y="20220"/>
                      <a:pt x="7573" y="20734"/>
                    </a:cubicBezTo>
                    <a:cubicBezTo>
                      <a:pt x="9065" y="21162"/>
                      <a:pt x="11433" y="20955"/>
                      <a:pt x="12955" y="21130"/>
                    </a:cubicBezTo>
                    <a:cubicBezTo>
                      <a:pt x="14082" y="21259"/>
                      <a:pt x="15755" y="21398"/>
                      <a:pt x="16702" y="20821"/>
                    </a:cubicBezTo>
                    <a:cubicBezTo>
                      <a:pt x="18066" y="19989"/>
                      <a:pt x="19173" y="17667"/>
                      <a:pt x="19840" y="16063"/>
                    </a:cubicBezTo>
                    <a:cubicBezTo>
                      <a:pt x="20438" y="14625"/>
                      <a:pt x="20638" y="12520"/>
                      <a:pt x="20923" y="10958"/>
                    </a:cubicBezTo>
                    <a:cubicBezTo>
                      <a:pt x="21089" y="10045"/>
                      <a:pt x="21404" y="8860"/>
                      <a:pt x="21384" y="793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7" name="Shape 247"/>
              <p:cNvSpPr/>
              <p:nvPr/>
            </p:nvSpPr>
            <p:spPr>
              <a:xfrm>
                <a:off x="402542" y="273693"/>
                <a:ext cx="1474204" cy="1051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7" h="21354" extrusionOk="0">
                    <a:moveTo>
                      <a:pt x="5399" y="1065"/>
                    </a:moveTo>
                    <a:cubicBezTo>
                      <a:pt x="4606" y="754"/>
                      <a:pt x="2459" y="-189"/>
                      <a:pt x="1718" y="34"/>
                    </a:cubicBezTo>
                    <a:cubicBezTo>
                      <a:pt x="1301" y="159"/>
                      <a:pt x="11" y="1354"/>
                      <a:pt x="0" y="1753"/>
                    </a:cubicBezTo>
                    <a:cubicBezTo>
                      <a:pt x="-28" y="2724"/>
                      <a:pt x="3054" y="5388"/>
                      <a:pt x="3927" y="6395"/>
                    </a:cubicBezTo>
                    <a:cubicBezTo>
                      <a:pt x="5157" y="7815"/>
                      <a:pt x="8271" y="11475"/>
                      <a:pt x="9572" y="12757"/>
                    </a:cubicBezTo>
                    <a:cubicBezTo>
                      <a:pt x="10501" y="13673"/>
                      <a:pt x="13054" y="15633"/>
                      <a:pt x="13989" y="16539"/>
                    </a:cubicBezTo>
                    <a:cubicBezTo>
                      <a:pt x="15001" y="17518"/>
                      <a:pt x="17389" y="21258"/>
                      <a:pt x="18407" y="21353"/>
                    </a:cubicBezTo>
                    <a:cubicBezTo>
                      <a:pt x="19027" y="21411"/>
                      <a:pt x="21221" y="19662"/>
                      <a:pt x="21352" y="18946"/>
                    </a:cubicBezTo>
                    <a:cubicBezTo>
                      <a:pt x="21572" y="17745"/>
                      <a:pt x="19202" y="13412"/>
                      <a:pt x="18407" y="12069"/>
                    </a:cubicBezTo>
                    <a:cubicBezTo>
                      <a:pt x="17586" y="10683"/>
                      <a:pt x="15057" y="7580"/>
                      <a:pt x="13989" y="6567"/>
                    </a:cubicBezTo>
                    <a:cubicBezTo>
                      <a:pt x="12800" y="5439"/>
                      <a:pt x="9428" y="3242"/>
                      <a:pt x="8099" y="2441"/>
                    </a:cubicBezTo>
                    <a:cubicBezTo>
                      <a:pt x="7519" y="2092"/>
                      <a:pt x="6006" y="1304"/>
                      <a:pt x="5399" y="10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51" name="Group 251"/>
            <p:cNvGrpSpPr/>
            <p:nvPr/>
          </p:nvGrpSpPr>
          <p:grpSpPr>
            <a:xfrm>
              <a:off x="14487120" y="3048752"/>
              <a:ext cx="3051836" cy="2910687"/>
              <a:chOff x="0" y="0"/>
              <a:chExt cx="3051835" cy="2910686"/>
            </a:xfrm>
          </p:grpSpPr>
          <p:sp>
            <p:nvSpPr>
              <p:cNvPr id="249" name="Shape 249"/>
              <p:cNvSpPr/>
              <p:nvPr/>
            </p:nvSpPr>
            <p:spPr>
              <a:xfrm rot="21048898" flipH="1">
                <a:off x="183461" y="198167"/>
                <a:ext cx="2684913" cy="2514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7" h="21332" extrusionOk="0">
                    <a:moveTo>
                      <a:pt x="21318" y="15607"/>
                    </a:moveTo>
                    <a:cubicBezTo>
                      <a:pt x="21460" y="14371"/>
                      <a:pt x="20747" y="10969"/>
                      <a:pt x="20322" y="9711"/>
                    </a:cubicBezTo>
                    <a:cubicBezTo>
                      <a:pt x="19938" y="8574"/>
                      <a:pt x="18826" y="5656"/>
                      <a:pt x="18164" y="4702"/>
                    </a:cubicBezTo>
                    <a:cubicBezTo>
                      <a:pt x="17620" y="3918"/>
                      <a:pt x="15767" y="2221"/>
                      <a:pt x="14991" y="1688"/>
                    </a:cubicBezTo>
                    <a:cubicBezTo>
                      <a:pt x="14317" y="1226"/>
                      <a:pt x="12393" y="253"/>
                      <a:pt x="11618" y="104"/>
                    </a:cubicBezTo>
                    <a:cubicBezTo>
                      <a:pt x="10510" y="-108"/>
                      <a:pt x="7387" y="3"/>
                      <a:pt x="6366" y="437"/>
                    </a:cubicBezTo>
                    <a:cubicBezTo>
                      <a:pt x="5250" y="911"/>
                      <a:pt x="2953" y="3727"/>
                      <a:pt x="2161" y="4750"/>
                    </a:cubicBezTo>
                    <a:cubicBezTo>
                      <a:pt x="1392" y="5743"/>
                      <a:pt x="702" y="9172"/>
                      <a:pt x="431" y="10398"/>
                    </a:cubicBezTo>
                    <a:cubicBezTo>
                      <a:pt x="169" y="11583"/>
                      <a:pt x="-140" y="13772"/>
                      <a:pt x="68" y="15007"/>
                    </a:cubicBezTo>
                    <a:cubicBezTo>
                      <a:pt x="220" y="15916"/>
                      <a:pt x="1330" y="18318"/>
                      <a:pt x="1858" y="18955"/>
                    </a:cubicBezTo>
                    <a:cubicBezTo>
                      <a:pt x="2391" y="19597"/>
                      <a:pt x="3492" y="20939"/>
                      <a:pt x="4331" y="21134"/>
                    </a:cubicBezTo>
                    <a:cubicBezTo>
                      <a:pt x="5870" y="21492"/>
                      <a:pt x="10058" y="21283"/>
                      <a:pt x="11658" y="21134"/>
                    </a:cubicBezTo>
                    <a:cubicBezTo>
                      <a:pt x="12999" y="21010"/>
                      <a:pt x="16466" y="20251"/>
                      <a:pt x="17707" y="19749"/>
                    </a:cubicBezTo>
                    <a:cubicBezTo>
                      <a:pt x="18359" y="19484"/>
                      <a:pt x="19745" y="18727"/>
                      <a:pt x="20220" y="18196"/>
                    </a:cubicBezTo>
                    <a:cubicBezTo>
                      <a:pt x="20626" y="17741"/>
                      <a:pt x="21250" y="16206"/>
                      <a:pt x="21318" y="1560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0" name="Shape 250"/>
              <p:cNvSpPr/>
              <p:nvPr/>
            </p:nvSpPr>
            <p:spPr>
              <a:xfrm>
                <a:off x="1193125" y="746693"/>
                <a:ext cx="1319423" cy="1420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1" h="21137" extrusionOk="0">
                    <a:moveTo>
                      <a:pt x="3081" y="28"/>
                    </a:moveTo>
                    <a:cubicBezTo>
                      <a:pt x="2340" y="175"/>
                      <a:pt x="407" y="1861"/>
                      <a:pt x="131" y="2548"/>
                    </a:cubicBezTo>
                    <a:cubicBezTo>
                      <a:pt x="-205" y="3384"/>
                      <a:pt x="152" y="6324"/>
                      <a:pt x="667" y="7083"/>
                    </a:cubicBezTo>
                    <a:cubicBezTo>
                      <a:pt x="1600" y="8456"/>
                      <a:pt x="6720" y="10206"/>
                      <a:pt x="8175" y="11366"/>
                    </a:cubicBezTo>
                    <a:cubicBezTo>
                      <a:pt x="9403" y="12346"/>
                      <a:pt x="12088" y="15398"/>
                      <a:pt x="13001" y="16658"/>
                    </a:cubicBezTo>
                    <a:cubicBezTo>
                      <a:pt x="13636" y="17534"/>
                      <a:pt x="14584" y="20523"/>
                      <a:pt x="15414" y="20941"/>
                    </a:cubicBezTo>
                    <a:cubicBezTo>
                      <a:pt x="16281" y="21378"/>
                      <a:pt x="20349" y="21028"/>
                      <a:pt x="20776" y="20437"/>
                    </a:cubicBezTo>
                    <a:cubicBezTo>
                      <a:pt x="21395" y="19581"/>
                      <a:pt x="19350" y="14826"/>
                      <a:pt x="18631" y="13382"/>
                    </a:cubicBezTo>
                    <a:cubicBezTo>
                      <a:pt x="17885" y="11884"/>
                      <a:pt x="15152" y="8414"/>
                      <a:pt x="14073" y="7083"/>
                    </a:cubicBezTo>
                    <a:cubicBezTo>
                      <a:pt x="13137" y="5927"/>
                      <a:pt x="10751" y="2828"/>
                      <a:pt x="9515" y="2044"/>
                    </a:cubicBezTo>
                    <a:cubicBezTo>
                      <a:pt x="8324" y="1288"/>
                      <a:pt x="4340" y="-222"/>
                      <a:pt x="3081" y="2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54" name="Group 254"/>
            <p:cNvGrpSpPr/>
            <p:nvPr/>
          </p:nvGrpSpPr>
          <p:grpSpPr>
            <a:xfrm>
              <a:off x="15485135" y="5583487"/>
              <a:ext cx="3111197" cy="2503528"/>
              <a:chOff x="0" y="0"/>
              <a:chExt cx="3111196" cy="2503526"/>
            </a:xfrm>
          </p:grpSpPr>
          <p:sp>
            <p:nvSpPr>
              <p:cNvPr id="252" name="Shape 252"/>
              <p:cNvSpPr/>
              <p:nvPr/>
            </p:nvSpPr>
            <p:spPr>
              <a:xfrm>
                <a:off x="0" y="0"/>
                <a:ext cx="3111197" cy="2503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57" extrusionOk="0">
                    <a:moveTo>
                      <a:pt x="6682" y="2397"/>
                    </a:moveTo>
                    <a:cubicBezTo>
                      <a:pt x="5834" y="2954"/>
                      <a:pt x="3747" y="4639"/>
                      <a:pt x="3049" y="5445"/>
                    </a:cubicBezTo>
                    <a:cubicBezTo>
                      <a:pt x="2385" y="6210"/>
                      <a:pt x="827" y="8500"/>
                      <a:pt x="471" y="9508"/>
                    </a:cubicBezTo>
                    <a:cubicBezTo>
                      <a:pt x="217" y="10225"/>
                      <a:pt x="-20" y="12344"/>
                      <a:pt x="2" y="13137"/>
                    </a:cubicBezTo>
                    <a:cubicBezTo>
                      <a:pt x="25" y="13972"/>
                      <a:pt x="405" y="16170"/>
                      <a:pt x="705" y="16910"/>
                    </a:cubicBezTo>
                    <a:cubicBezTo>
                      <a:pt x="1000" y="17638"/>
                      <a:pt x="2157" y="19361"/>
                      <a:pt x="2697" y="19813"/>
                    </a:cubicBezTo>
                    <a:cubicBezTo>
                      <a:pt x="3413" y="20412"/>
                      <a:pt x="5691" y="21250"/>
                      <a:pt x="6565" y="21409"/>
                    </a:cubicBezTo>
                    <a:cubicBezTo>
                      <a:pt x="7419" y="21565"/>
                      <a:pt x="9673" y="21293"/>
                      <a:pt x="10550" y="21264"/>
                    </a:cubicBezTo>
                    <a:cubicBezTo>
                      <a:pt x="11633" y="21228"/>
                      <a:pt x="14454" y="21452"/>
                      <a:pt x="15472" y="21119"/>
                    </a:cubicBezTo>
                    <a:cubicBezTo>
                      <a:pt x="16243" y="20867"/>
                      <a:pt x="18125" y="19565"/>
                      <a:pt x="18754" y="18942"/>
                    </a:cubicBezTo>
                    <a:cubicBezTo>
                      <a:pt x="19147" y="18553"/>
                      <a:pt x="20027" y="17304"/>
                      <a:pt x="20278" y="16765"/>
                    </a:cubicBezTo>
                    <a:cubicBezTo>
                      <a:pt x="20666" y="15932"/>
                      <a:pt x="21321" y="13509"/>
                      <a:pt x="21450" y="12556"/>
                    </a:cubicBezTo>
                    <a:cubicBezTo>
                      <a:pt x="21580" y="11593"/>
                      <a:pt x="21543" y="9033"/>
                      <a:pt x="21450" y="8057"/>
                    </a:cubicBezTo>
                    <a:cubicBezTo>
                      <a:pt x="21372" y="7247"/>
                      <a:pt x="21019" y="5160"/>
                      <a:pt x="20747" y="4429"/>
                    </a:cubicBezTo>
                    <a:cubicBezTo>
                      <a:pt x="20458" y="3655"/>
                      <a:pt x="19415" y="1706"/>
                      <a:pt x="18871" y="1236"/>
                    </a:cubicBezTo>
                    <a:cubicBezTo>
                      <a:pt x="18289" y="732"/>
                      <a:pt x="16326" y="202"/>
                      <a:pt x="15590" y="75"/>
                    </a:cubicBezTo>
                    <a:cubicBezTo>
                      <a:pt x="14957" y="-35"/>
                      <a:pt x="13296" y="-15"/>
                      <a:pt x="12660" y="75"/>
                    </a:cubicBezTo>
                    <a:cubicBezTo>
                      <a:pt x="11980" y="170"/>
                      <a:pt x="10267" y="691"/>
                      <a:pt x="9612" y="945"/>
                    </a:cubicBezTo>
                    <a:cubicBezTo>
                      <a:pt x="8952" y="1202"/>
                      <a:pt x="7292" y="1996"/>
                      <a:pt x="6682" y="239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53" name="Shape 253"/>
              <p:cNvSpPr/>
              <p:nvPr/>
            </p:nvSpPr>
            <p:spPr>
              <a:xfrm>
                <a:off x="1354570" y="618345"/>
                <a:ext cx="779232" cy="1405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8" h="21600" extrusionOk="0">
                    <a:moveTo>
                      <a:pt x="3733" y="0"/>
                    </a:moveTo>
                    <a:cubicBezTo>
                      <a:pt x="3733" y="1374"/>
                      <a:pt x="4140" y="3308"/>
                      <a:pt x="3733" y="4164"/>
                    </a:cubicBezTo>
                    <a:cubicBezTo>
                      <a:pt x="3323" y="5026"/>
                      <a:pt x="145" y="6971"/>
                      <a:pt x="8" y="7807"/>
                    </a:cubicBezTo>
                    <a:cubicBezTo>
                      <a:pt x="-172" y="8906"/>
                      <a:pt x="2665" y="11848"/>
                      <a:pt x="3268" y="13012"/>
                    </a:cubicBezTo>
                    <a:cubicBezTo>
                      <a:pt x="3647" y="13745"/>
                      <a:pt x="3955" y="15801"/>
                      <a:pt x="4664" y="16395"/>
                    </a:cubicBezTo>
                    <a:cubicBezTo>
                      <a:pt x="5580" y="17161"/>
                      <a:pt x="9664" y="18508"/>
                      <a:pt x="11184" y="18998"/>
                    </a:cubicBezTo>
                    <a:cubicBezTo>
                      <a:pt x="13318" y="19686"/>
                      <a:pt x="18047" y="20741"/>
                      <a:pt x="21428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57" name="Group 257"/>
            <p:cNvGrpSpPr/>
            <p:nvPr/>
          </p:nvGrpSpPr>
          <p:grpSpPr>
            <a:xfrm>
              <a:off x="16246803" y="7958898"/>
              <a:ext cx="3169110" cy="2156206"/>
              <a:chOff x="0" y="0"/>
              <a:chExt cx="3169108" cy="2156204"/>
            </a:xfrm>
          </p:grpSpPr>
          <p:sp>
            <p:nvSpPr>
              <p:cNvPr id="255" name="Shape 255"/>
              <p:cNvSpPr/>
              <p:nvPr/>
            </p:nvSpPr>
            <p:spPr>
              <a:xfrm>
                <a:off x="0" y="-1"/>
                <a:ext cx="3169109" cy="2156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427" extrusionOk="0">
                    <a:moveTo>
                      <a:pt x="4130" y="3313"/>
                    </a:moveTo>
                    <a:cubicBezTo>
                      <a:pt x="3515" y="3870"/>
                      <a:pt x="2007" y="5482"/>
                      <a:pt x="1494" y="6222"/>
                    </a:cubicBezTo>
                    <a:cubicBezTo>
                      <a:pt x="1146" y="6723"/>
                      <a:pt x="269" y="8162"/>
                      <a:pt x="118" y="8807"/>
                    </a:cubicBezTo>
                    <a:cubicBezTo>
                      <a:pt x="-83" y="9665"/>
                      <a:pt x="11" y="12236"/>
                      <a:pt x="118" y="13170"/>
                    </a:cubicBezTo>
                    <a:cubicBezTo>
                      <a:pt x="194" y="13828"/>
                      <a:pt x="569" y="15516"/>
                      <a:pt x="806" y="16078"/>
                    </a:cubicBezTo>
                    <a:cubicBezTo>
                      <a:pt x="1084" y="16738"/>
                      <a:pt x="2088" y="18219"/>
                      <a:pt x="2525" y="18663"/>
                    </a:cubicBezTo>
                    <a:cubicBezTo>
                      <a:pt x="3059" y="19206"/>
                      <a:pt x="4643" y="20222"/>
                      <a:pt x="5276" y="20441"/>
                    </a:cubicBezTo>
                    <a:cubicBezTo>
                      <a:pt x="6242" y="20775"/>
                      <a:pt x="8853" y="20656"/>
                      <a:pt x="9860" y="20764"/>
                    </a:cubicBezTo>
                    <a:cubicBezTo>
                      <a:pt x="10845" y="20870"/>
                      <a:pt x="13363" y="21540"/>
                      <a:pt x="14330" y="21410"/>
                    </a:cubicBezTo>
                    <a:cubicBezTo>
                      <a:pt x="15100" y="21307"/>
                      <a:pt x="17091" y="20491"/>
                      <a:pt x="17768" y="19956"/>
                    </a:cubicBezTo>
                    <a:cubicBezTo>
                      <a:pt x="18282" y="19550"/>
                      <a:pt x="19489" y="18059"/>
                      <a:pt x="19831" y="17371"/>
                    </a:cubicBezTo>
                    <a:cubicBezTo>
                      <a:pt x="20357" y="16311"/>
                      <a:pt x="21327" y="13004"/>
                      <a:pt x="21436" y="11715"/>
                    </a:cubicBezTo>
                    <a:cubicBezTo>
                      <a:pt x="21517" y="10753"/>
                      <a:pt x="21223" y="8102"/>
                      <a:pt x="20977" y="7191"/>
                    </a:cubicBezTo>
                    <a:cubicBezTo>
                      <a:pt x="20723" y="6251"/>
                      <a:pt x="19648" y="4009"/>
                      <a:pt x="19143" y="3313"/>
                    </a:cubicBezTo>
                    <a:cubicBezTo>
                      <a:pt x="18744" y="2762"/>
                      <a:pt x="17473" y="1708"/>
                      <a:pt x="16966" y="1374"/>
                    </a:cubicBezTo>
                    <a:cubicBezTo>
                      <a:pt x="16369" y="981"/>
                      <a:pt x="14746" y="224"/>
                      <a:pt x="14101" y="81"/>
                    </a:cubicBezTo>
                    <a:cubicBezTo>
                      <a:pt x="13460" y="-60"/>
                      <a:pt x="11773" y="10"/>
                      <a:pt x="11121" y="81"/>
                    </a:cubicBezTo>
                    <a:cubicBezTo>
                      <a:pt x="10309" y="170"/>
                      <a:pt x="8222" y="534"/>
                      <a:pt x="7453" y="889"/>
                    </a:cubicBezTo>
                    <a:cubicBezTo>
                      <a:pt x="6684" y="1245"/>
                      <a:pt x="4821" y="2686"/>
                      <a:pt x="4130" y="331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56" name="Shape 256"/>
              <p:cNvSpPr/>
              <p:nvPr/>
            </p:nvSpPr>
            <p:spPr>
              <a:xfrm>
                <a:off x="1522922" y="528935"/>
                <a:ext cx="391079" cy="12530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0" h="21600" extrusionOk="0">
                    <a:moveTo>
                      <a:pt x="1010" y="0"/>
                    </a:moveTo>
                    <a:cubicBezTo>
                      <a:pt x="706" y="2215"/>
                      <a:pt x="-300" y="5252"/>
                      <a:pt x="88" y="6714"/>
                    </a:cubicBezTo>
                    <a:cubicBezTo>
                      <a:pt x="329" y="7622"/>
                      <a:pt x="2550" y="9891"/>
                      <a:pt x="2855" y="10800"/>
                    </a:cubicBezTo>
                    <a:cubicBezTo>
                      <a:pt x="3280" y="12070"/>
                      <a:pt x="1947" y="15421"/>
                      <a:pt x="2855" y="16638"/>
                    </a:cubicBezTo>
                    <a:cubicBezTo>
                      <a:pt x="3565" y="17590"/>
                      <a:pt x="7053" y="20162"/>
                      <a:pt x="9311" y="20724"/>
                    </a:cubicBezTo>
                    <a:cubicBezTo>
                      <a:pt x="11235" y="21204"/>
                      <a:pt x="17343" y="21311"/>
                      <a:pt x="21300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58" name="Shape 258"/>
            <p:cNvSpPr/>
            <p:nvPr/>
          </p:nvSpPr>
          <p:spPr>
            <a:xfrm>
              <a:off x="1701603" y="402166"/>
              <a:ext cx="8965128" cy="847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05" y="19943"/>
                    <a:pt x="3005" y="13832"/>
                    <a:pt x="3631" y="12759"/>
                  </a:cubicBezTo>
                  <a:cubicBezTo>
                    <a:pt x="4358" y="11513"/>
                    <a:pt x="5225" y="9841"/>
                    <a:pt x="6038" y="8744"/>
                  </a:cubicBezTo>
                  <a:cubicBezTo>
                    <a:pt x="6938" y="7529"/>
                    <a:pt x="8114" y="6355"/>
                    <a:pt x="9139" y="5419"/>
                  </a:cubicBezTo>
                  <a:cubicBezTo>
                    <a:pt x="9992" y="4639"/>
                    <a:pt x="12169" y="3153"/>
                    <a:pt x="13096" y="2612"/>
                  </a:cubicBezTo>
                  <a:cubicBezTo>
                    <a:pt x="14158" y="1993"/>
                    <a:pt x="17125" y="824"/>
                    <a:pt x="18237" y="502"/>
                  </a:cubicBezTo>
                  <a:cubicBezTo>
                    <a:pt x="19008" y="279"/>
                    <a:pt x="20422" y="156"/>
                    <a:pt x="21600" y="0"/>
                  </a:cubicBez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261" name="Group 261"/>
            <p:cNvGrpSpPr/>
            <p:nvPr/>
          </p:nvGrpSpPr>
          <p:grpSpPr>
            <a:xfrm>
              <a:off x="7718838" y="459469"/>
              <a:ext cx="3208241" cy="2837164"/>
              <a:chOff x="0" y="0"/>
              <a:chExt cx="3208239" cy="2837162"/>
            </a:xfrm>
          </p:grpSpPr>
          <p:sp>
            <p:nvSpPr>
              <p:cNvPr id="259" name="Shape 259"/>
              <p:cNvSpPr/>
              <p:nvPr/>
            </p:nvSpPr>
            <p:spPr>
              <a:xfrm rot="21070721">
                <a:off x="169019" y="205731"/>
                <a:ext cx="2870201" cy="2425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498" extrusionOk="0">
                    <a:moveTo>
                      <a:pt x="11557" y="21435"/>
                    </a:moveTo>
                    <a:cubicBezTo>
                      <a:pt x="12374" y="21254"/>
                      <a:pt x="14438" y="20251"/>
                      <a:pt x="15093" y="19702"/>
                    </a:cubicBezTo>
                    <a:cubicBezTo>
                      <a:pt x="15813" y="19097"/>
                      <a:pt x="17188" y="16920"/>
                      <a:pt x="17751" y="16114"/>
                    </a:cubicBezTo>
                    <a:cubicBezTo>
                      <a:pt x="18474" y="15078"/>
                      <a:pt x="20451" y="12469"/>
                      <a:pt x="20909" y="11304"/>
                    </a:cubicBezTo>
                    <a:cubicBezTo>
                      <a:pt x="21201" y="10563"/>
                      <a:pt x="21552" y="8437"/>
                      <a:pt x="21552" y="7628"/>
                    </a:cubicBezTo>
                    <a:cubicBezTo>
                      <a:pt x="21551" y="6633"/>
                      <a:pt x="21243" y="3874"/>
                      <a:pt x="20756" y="3105"/>
                    </a:cubicBezTo>
                    <a:cubicBezTo>
                      <a:pt x="20367" y="2490"/>
                      <a:pt x="18543" y="1430"/>
                      <a:pt x="17853" y="1131"/>
                    </a:cubicBezTo>
                    <a:cubicBezTo>
                      <a:pt x="16891" y="715"/>
                      <a:pt x="14201" y="210"/>
                      <a:pt x="13157" y="96"/>
                    </a:cubicBezTo>
                    <a:cubicBezTo>
                      <a:pt x="12312" y="3"/>
                      <a:pt x="10103" y="-64"/>
                      <a:pt x="9275" y="96"/>
                    </a:cubicBezTo>
                    <a:cubicBezTo>
                      <a:pt x="8045" y="333"/>
                      <a:pt x="4967" y="1607"/>
                      <a:pt x="3866" y="2254"/>
                    </a:cubicBezTo>
                    <a:cubicBezTo>
                      <a:pt x="3315" y="2578"/>
                      <a:pt x="2027" y="3662"/>
                      <a:pt x="1562" y="4120"/>
                    </a:cubicBezTo>
                    <a:cubicBezTo>
                      <a:pt x="1188" y="4489"/>
                      <a:pt x="419" y="5495"/>
                      <a:pt x="249" y="5972"/>
                    </a:cubicBezTo>
                    <a:cubicBezTo>
                      <a:pt x="102" y="6385"/>
                      <a:pt x="-48" y="7658"/>
                      <a:pt x="14" y="8121"/>
                    </a:cubicBezTo>
                    <a:cubicBezTo>
                      <a:pt x="140" y="9054"/>
                      <a:pt x="809" y="11404"/>
                      <a:pt x="1155" y="12274"/>
                    </a:cubicBezTo>
                    <a:cubicBezTo>
                      <a:pt x="1505" y="13155"/>
                      <a:pt x="2635" y="15326"/>
                      <a:pt x="3182" y="16078"/>
                    </a:cubicBezTo>
                    <a:cubicBezTo>
                      <a:pt x="3905" y="17072"/>
                      <a:pt x="6119" y="19353"/>
                      <a:pt x="7073" y="20089"/>
                    </a:cubicBezTo>
                    <a:cubicBezTo>
                      <a:pt x="7535" y="20445"/>
                      <a:pt x="8845" y="21238"/>
                      <a:pt x="9386" y="21387"/>
                    </a:cubicBezTo>
                    <a:cubicBezTo>
                      <a:pt x="9837" y="21511"/>
                      <a:pt x="11101" y="21536"/>
                      <a:pt x="11557" y="2143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0" name="Shape 260"/>
              <p:cNvSpPr/>
              <p:nvPr/>
            </p:nvSpPr>
            <p:spPr>
              <a:xfrm flipH="1">
                <a:off x="543074" y="609459"/>
                <a:ext cx="2212878" cy="100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408" extrusionOk="0">
                    <a:moveTo>
                      <a:pt x="180" y="767"/>
                    </a:moveTo>
                    <a:cubicBezTo>
                      <a:pt x="-106" y="1473"/>
                      <a:pt x="-9" y="5433"/>
                      <a:pt x="180" y="6548"/>
                    </a:cubicBezTo>
                    <a:cubicBezTo>
                      <a:pt x="306" y="7288"/>
                      <a:pt x="1009" y="9120"/>
                      <a:pt x="1327" y="9438"/>
                    </a:cubicBezTo>
                    <a:cubicBezTo>
                      <a:pt x="1924" y="10036"/>
                      <a:pt x="3885" y="9317"/>
                      <a:pt x="4601" y="9438"/>
                    </a:cubicBezTo>
                    <a:cubicBezTo>
                      <a:pt x="5543" y="9597"/>
                      <a:pt x="7931" y="10471"/>
                      <a:pt x="8858" y="10883"/>
                    </a:cubicBezTo>
                    <a:cubicBezTo>
                      <a:pt x="9731" y="11271"/>
                      <a:pt x="11968" y="12329"/>
                      <a:pt x="12788" y="13051"/>
                    </a:cubicBezTo>
                    <a:cubicBezTo>
                      <a:pt x="13664" y="13822"/>
                      <a:pt x="15736" y="16674"/>
                      <a:pt x="16554" y="17747"/>
                    </a:cubicBezTo>
                    <a:cubicBezTo>
                      <a:pt x="17138" y="18514"/>
                      <a:pt x="18550" y="21086"/>
                      <a:pt x="19174" y="21360"/>
                    </a:cubicBezTo>
                    <a:cubicBezTo>
                      <a:pt x="19576" y="21537"/>
                      <a:pt x="20923" y="21201"/>
                      <a:pt x="21139" y="20638"/>
                    </a:cubicBezTo>
                    <a:cubicBezTo>
                      <a:pt x="21494" y="19712"/>
                      <a:pt x="21473" y="14502"/>
                      <a:pt x="21139" y="13412"/>
                    </a:cubicBezTo>
                    <a:cubicBezTo>
                      <a:pt x="20598" y="11651"/>
                      <a:pt x="17303" y="10054"/>
                      <a:pt x="16227" y="9077"/>
                    </a:cubicBezTo>
                    <a:cubicBezTo>
                      <a:pt x="15286" y="8223"/>
                      <a:pt x="12931" y="5812"/>
                      <a:pt x="11969" y="5103"/>
                    </a:cubicBezTo>
                    <a:cubicBezTo>
                      <a:pt x="10986" y="4377"/>
                      <a:pt x="8391" y="3150"/>
                      <a:pt x="7385" y="2574"/>
                    </a:cubicBezTo>
                    <a:cubicBezTo>
                      <a:pt x="6446" y="2036"/>
                      <a:pt x="4078" y="205"/>
                      <a:pt x="3128" y="45"/>
                    </a:cubicBezTo>
                    <a:cubicBezTo>
                      <a:pt x="2488" y="-63"/>
                      <a:pt x="505" y="-32"/>
                      <a:pt x="180" y="76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64" name="Group 264"/>
            <p:cNvGrpSpPr/>
            <p:nvPr/>
          </p:nvGrpSpPr>
          <p:grpSpPr>
            <a:xfrm>
              <a:off x="5808324" y="1794746"/>
              <a:ext cx="2222501" cy="1930401"/>
              <a:chOff x="0" y="0"/>
              <a:chExt cx="2222500" cy="1930400"/>
            </a:xfrm>
          </p:grpSpPr>
          <p:sp>
            <p:nvSpPr>
              <p:cNvPr id="262" name="Shape 262"/>
              <p:cNvSpPr/>
              <p:nvPr/>
            </p:nvSpPr>
            <p:spPr>
              <a:xfrm>
                <a:off x="0" y="0"/>
                <a:ext cx="2222501" cy="1930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5" h="21244" extrusionOk="0">
                    <a:moveTo>
                      <a:pt x="21384" y="7937"/>
                    </a:moveTo>
                    <a:cubicBezTo>
                      <a:pt x="21355" y="6555"/>
                      <a:pt x="21234" y="4521"/>
                      <a:pt x="20501" y="3450"/>
                    </a:cubicBezTo>
                    <a:cubicBezTo>
                      <a:pt x="19703" y="2284"/>
                      <a:pt x="18066" y="874"/>
                      <a:pt x="16742" y="400"/>
                    </a:cubicBezTo>
                    <a:cubicBezTo>
                      <a:pt x="15056" y="-202"/>
                      <a:pt x="12375" y="7"/>
                      <a:pt x="10614" y="185"/>
                    </a:cubicBezTo>
                    <a:cubicBezTo>
                      <a:pt x="8483" y="400"/>
                      <a:pt x="5320" y="1969"/>
                      <a:pt x="3703" y="3403"/>
                    </a:cubicBezTo>
                    <a:cubicBezTo>
                      <a:pt x="2518" y="4455"/>
                      <a:pt x="1540" y="5910"/>
                      <a:pt x="989" y="7507"/>
                    </a:cubicBezTo>
                    <a:cubicBezTo>
                      <a:pt x="349" y="9362"/>
                      <a:pt x="-196" y="12018"/>
                      <a:pt x="69" y="13928"/>
                    </a:cubicBezTo>
                    <a:cubicBezTo>
                      <a:pt x="259" y="15300"/>
                      <a:pt x="1141" y="17235"/>
                      <a:pt x="2148" y="18065"/>
                    </a:cubicBezTo>
                    <a:cubicBezTo>
                      <a:pt x="3556" y="19226"/>
                      <a:pt x="5781" y="20220"/>
                      <a:pt x="7573" y="20734"/>
                    </a:cubicBezTo>
                    <a:cubicBezTo>
                      <a:pt x="9065" y="21162"/>
                      <a:pt x="11433" y="20955"/>
                      <a:pt x="12955" y="21130"/>
                    </a:cubicBezTo>
                    <a:cubicBezTo>
                      <a:pt x="14082" y="21259"/>
                      <a:pt x="15755" y="21398"/>
                      <a:pt x="16702" y="20821"/>
                    </a:cubicBezTo>
                    <a:cubicBezTo>
                      <a:pt x="18066" y="19989"/>
                      <a:pt x="19173" y="17667"/>
                      <a:pt x="19840" y="16063"/>
                    </a:cubicBezTo>
                    <a:cubicBezTo>
                      <a:pt x="20438" y="14625"/>
                      <a:pt x="20638" y="12520"/>
                      <a:pt x="20923" y="10958"/>
                    </a:cubicBezTo>
                    <a:cubicBezTo>
                      <a:pt x="21089" y="10045"/>
                      <a:pt x="21404" y="8860"/>
                      <a:pt x="21384" y="793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3" name="Shape 263"/>
              <p:cNvSpPr/>
              <p:nvPr/>
            </p:nvSpPr>
            <p:spPr>
              <a:xfrm flipH="1">
                <a:off x="345754" y="273693"/>
                <a:ext cx="1474204" cy="1051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7" h="21354" extrusionOk="0">
                    <a:moveTo>
                      <a:pt x="5399" y="1065"/>
                    </a:moveTo>
                    <a:cubicBezTo>
                      <a:pt x="4606" y="754"/>
                      <a:pt x="2459" y="-189"/>
                      <a:pt x="1718" y="34"/>
                    </a:cubicBezTo>
                    <a:cubicBezTo>
                      <a:pt x="1301" y="159"/>
                      <a:pt x="11" y="1354"/>
                      <a:pt x="0" y="1753"/>
                    </a:cubicBezTo>
                    <a:cubicBezTo>
                      <a:pt x="-28" y="2724"/>
                      <a:pt x="3054" y="5388"/>
                      <a:pt x="3927" y="6395"/>
                    </a:cubicBezTo>
                    <a:cubicBezTo>
                      <a:pt x="5157" y="7815"/>
                      <a:pt x="8271" y="11475"/>
                      <a:pt x="9572" y="12757"/>
                    </a:cubicBezTo>
                    <a:cubicBezTo>
                      <a:pt x="10501" y="13673"/>
                      <a:pt x="13054" y="15633"/>
                      <a:pt x="13989" y="16539"/>
                    </a:cubicBezTo>
                    <a:cubicBezTo>
                      <a:pt x="15001" y="17518"/>
                      <a:pt x="17389" y="21258"/>
                      <a:pt x="18407" y="21353"/>
                    </a:cubicBezTo>
                    <a:cubicBezTo>
                      <a:pt x="19027" y="21411"/>
                      <a:pt x="21221" y="19662"/>
                      <a:pt x="21352" y="18946"/>
                    </a:cubicBezTo>
                    <a:cubicBezTo>
                      <a:pt x="21572" y="17745"/>
                      <a:pt x="19202" y="13412"/>
                      <a:pt x="18407" y="12069"/>
                    </a:cubicBezTo>
                    <a:cubicBezTo>
                      <a:pt x="17586" y="10683"/>
                      <a:pt x="15057" y="7580"/>
                      <a:pt x="13989" y="6567"/>
                    </a:cubicBezTo>
                    <a:cubicBezTo>
                      <a:pt x="12800" y="5439"/>
                      <a:pt x="9428" y="3242"/>
                      <a:pt x="8099" y="2441"/>
                    </a:cubicBezTo>
                    <a:cubicBezTo>
                      <a:pt x="7519" y="2092"/>
                      <a:pt x="6006" y="1304"/>
                      <a:pt x="5399" y="10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67" name="Group 267"/>
            <p:cNvGrpSpPr/>
            <p:nvPr/>
          </p:nvGrpSpPr>
          <p:grpSpPr>
            <a:xfrm>
              <a:off x="3881317" y="3048752"/>
              <a:ext cx="3051836" cy="2910688"/>
              <a:chOff x="0" y="0"/>
              <a:chExt cx="3051835" cy="2910687"/>
            </a:xfrm>
          </p:grpSpPr>
          <p:sp>
            <p:nvSpPr>
              <p:cNvPr id="265" name="Shape 265"/>
              <p:cNvSpPr/>
              <p:nvPr/>
            </p:nvSpPr>
            <p:spPr>
              <a:xfrm rot="551102">
                <a:off x="183461" y="198167"/>
                <a:ext cx="2684913" cy="2514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7" h="21332" extrusionOk="0">
                    <a:moveTo>
                      <a:pt x="21318" y="15607"/>
                    </a:moveTo>
                    <a:cubicBezTo>
                      <a:pt x="21460" y="14371"/>
                      <a:pt x="20747" y="10969"/>
                      <a:pt x="20322" y="9711"/>
                    </a:cubicBezTo>
                    <a:cubicBezTo>
                      <a:pt x="19938" y="8574"/>
                      <a:pt x="18826" y="5656"/>
                      <a:pt x="18164" y="4702"/>
                    </a:cubicBezTo>
                    <a:cubicBezTo>
                      <a:pt x="17620" y="3918"/>
                      <a:pt x="15767" y="2221"/>
                      <a:pt x="14991" y="1688"/>
                    </a:cubicBezTo>
                    <a:cubicBezTo>
                      <a:pt x="14317" y="1226"/>
                      <a:pt x="12393" y="253"/>
                      <a:pt x="11618" y="104"/>
                    </a:cubicBezTo>
                    <a:cubicBezTo>
                      <a:pt x="10510" y="-108"/>
                      <a:pt x="7387" y="3"/>
                      <a:pt x="6366" y="437"/>
                    </a:cubicBezTo>
                    <a:cubicBezTo>
                      <a:pt x="5250" y="911"/>
                      <a:pt x="2953" y="3727"/>
                      <a:pt x="2161" y="4750"/>
                    </a:cubicBezTo>
                    <a:cubicBezTo>
                      <a:pt x="1392" y="5743"/>
                      <a:pt x="702" y="9172"/>
                      <a:pt x="431" y="10398"/>
                    </a:cubicBezTo>
                    <a:cubicBezTo>
                      <a:pt x="169" y="11583"/>
                      <a:pt x="-140" y="13772"/>
                      <a:pt x="68" y="15007"/>
                    </a:cubicBezTo>
                    <a:cubicBezTo>
                      <a:pt x="220" y="15916"/>
                      <a:pt x="1330" y="18318"/>
                      <a:pt x="1858" y="18955"/>
                    </a:cubicBezTo>
                    <a:cubicBezTo>
                      <a:pt x="2391" y="19597"/>
                      <a:pt x="3492" y="20939"/>
                      <a:pt x="4331" y="21134"/>
                    </a:cubicBezTo>
                    <a:cubicBezTo>
                      <a:pt x="5870" y="21492"/>
                      <a:pt x="10058" y="21283"/>
                      <a:pt x="11658" y="21134"/>
                    </a:cubicBezTo>
                    <a:cubicBezTo>
                      <a:pt x="12999" y="21010"/>
                      <a:pt x="16466" y="20251"/>
                      <a:pt x="17707" y="19749"/>
                    </a:cubicBezTo>
                    <a:cubicBezTo>
                      <a:pt x="18359" y="19484"/>
                      <a:pt x="19745" y="18727"/>
                      <a:pt x="20220" y="18196"/>
                    </a:cubicBezTo>
                    <a:cubicBezTo>
                      <a:pt x="20626" y="17741"/>
                      <a:pt x="21250" y="16206"/>
                      <a:pt x="21318" y="1560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defTabSz="584200">
                  <a:defRPr sz="4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6" name="Shape 266"/>
              <p:cNvSpPr/>
              <p:nvPr/>
            </p:nvSpPr>
            <p:spPr>
              <a:xfrm flipH="1">
                <a:off x="539287" y="746693"/>
                <a:ext cx="1319423" cy="1420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1" h="21137" extrusionOk="0">
                    <a:moveTo>
                      <a:pt x="3081" y="28"/>
                    </a:moveTo>
                    <a:cubicBezTo>
                      <a:pt x="2340" y="175"/>
                      <a:pt x="407" y="1861"/>
                      <a:pt x="131" y="2548"/>
                    </a:cubicBezTo>
                    <a:cubicBezTo>
                      <a:pt x="-205" y="3384"/>
                      <a:pt x="152" y="6324"/>
                      <a:pt x="667" y="7083"/>
                    </a:cubicBezTo>
                    <a:cubicBezTo>
                      <a:pt x="1600" y="8456"/>
                      <a:pt x="6720" y="10206"/>
                      <a:pt x="8175" y="11366"/>
                    </a:cubicBezTo>
                    <a:cubicBezTo>
                      <a:pt x="9403" y="12346"/>
                      <a:pt x="12088" y="15398"/>
                      <a:pt x="13001" y="16658"/>
                    </a:cubicBezTo>
                    <a:cubicBezTo>
                      <a:pt x="13636" y="17534"/>
                      <a:pt x="14584" y="20523"/>
                      <a:pt x="15414" y="20941"/>
                    </a:cubicBezTo>
                    <a:cubicBezTo>
                      <a:pt x="16281" y="21378"/>
                      <a:pt x="20349" y="21028"/>
                      <a:pt x="20776" y="20437"/>
                    </a:cubicBezTo>
                    <a:cubicBezTo>
                      <a:pt x="21395" y="19581"/>
                      <a:pt x="19350" y="14826"/>
                      <a:pt x="18631" y="13382"/>
                    </a:cubicBezTo>
                    <a:cubicBezTo>
                      <a:pt x="17885" y="11884"/>
                      <a:pt x="15152" y="8414"/>
                      <a:pt x="14073" y="7083"/>
                    </a:cubicBezTo>
                    <a:cubicBezTo>
                      <a:pt x="13137" y="5927"/>
                      <a:pt x="10751" y="2828"/>
                      <a:pt x="9515" y="2044"/>
                    </a:cubicBezTo>
                    <a:cubicBezTo>
                      <a:pt x="8324" y="1288"/>
                      <a:pt x="4340" y="-222"/>
                      <a:pt x="3081" y="2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70" name="Group 270"/>
            <p:cNvGrpSpPr/>
            <p:nvPr/>
          </p:nvGrpSpPr>
          <p:grpSpPr>
            <a:xfrm>
              <a:off x="2823941" y="5583487"/>
              <a:ext cx="3111197" cy="2503528"/>
              <a:chOff x="0" y="0"/>
              <a:chExt cx="3111196" cy="2503526"/>
            </a:xfrm>
          </p:grpSpPr>
          <p:sp>
            <p:nvSpPr>
              <p:cNvPr id="268" name="Shape 268"/>
              <p:cNvSpPr/>
              <p:nvPr/>
            </p:nvSpPr>
            <p:spPr>
              <a:xfrm flipH="1">
                <a:off x="0" y="0"/>
                <a:ext cx="3111197" cy="2503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57" extrusionOk="0">
                    <a:moveTo>
                      <a:pt x="6682" y="2397"/>
                    </a:moveTo>
                    <a:cubicBezTo>
                      <a:pt x="5834" y="2954"/>
                      <a:pt x="3747" y="4639"/>
                      <a:pt x="3049" y="5445"/>
                    </a:cubicBezTo>
                    <a:cubicBezTo>
                      <a:pt x="2385" y="6210"/>
                      <a:pt x="827" y="8500"/>
                      <a:pt x="471" y="9508"/>
                    </a:cubicBezTo>
                    <a:cubicBezTo>
                      <a:pt x="217" y="10225"/>
                      <a:pt x="-20" y="12344"/>
                      <a:pt x="2" y="13137"/>
                    </a:cubicBezTo>
                    <a:cubicBezTo>
                      <a:pt x="25" y="13972"/>
                      <a:pt x="405" y="16170"/>
                      <a:pt x="705" y="16910"/>
                    </a:cubicBezTo>
                    <a:cubicBezTo>
                      <a:pt x="1000" y="17638"/>
                      <a:pt x="2157" y="19361"/>
                      <a:pt x="2697" y="19813"/>
                    </a:cubicBezTo>
                    <a:cubicBezTo>
                      <a:pt x="3413" y="20412"/>
                      <a:pt x="5691" y="21250"/>
                      <a:pt x="6565" y="21409"/>
                    </a:cubicBezTo>
                    <a:cubicBezTo>
                      <a:pt x="7419" y="21565"/>
                      <a:pt x="9673" y="21293"/>
                      <a:pt x="10550" y="21264"/>
                    </a:cubicBezTo>
                    <a:cubicBezTo>
                      <a:pt x="11633" y="21228"/>
                      <a:pt x="14454" y="21452"/>
                      <a:pt x="15472" y="21119"/>
                    </a:cubicBezTo>
                    <a:cubicBezTo>
                      <a:pt x="16243" y="20867"/>
                      <a:pt x="18125" y="19565"/>
                      <a:pt x="18754" y="18942"/>
                    </a:cubicBezTo>
                    <a:cubicBezTo>
                      <a:pt x="19147" y="18553"/>
                      <a:pt x="20027" y="17304"/>
                      <a:pt x="20278" y="16765"/>
                    </a:cubicBezTo>
                    <a:cubicBezTo>
                      <a:pt x="20666" y="15932"/>
                      <a:pt x="21321" y="13509"/>
                      <a:pt x="21450" y="12556"/>
                    </a:cubicBezTo>
                    <a:cubicBezTo>
                      <a:pt x="21580" y="11593"/>
                      <a:pt x="21543" y="9033"/>
                      <a:pt x="21450" y="8057"/>
                    </a:cubicBezTo>
                    <a:cubicBezTo>
                      <a:pt x="21372" y="7247"/>
                      <a:pt x="21019" y="5160"/>
                      <a:pt x="20747" y="4429"/>
                    </a:cubicBezTo>
                    <a:cubicBezTo>
                      <a:pt x="20458" y="3655"/>
                      <a:pt x="19415" y="1706"/>
                      <a:pt x="18871" y="1236"/>
                    </a:cubicBezTo>
                    <a:cubicBezTo>
                      <a:pt x="18289" y="732"/>
                      <a:pt x="16326" y="202"/>
                      <a:pt x="15590" y="75"/>
                    </a:cubicBezTo>
                    <a:cubicBezTo>
                      <a:pt x="14957" y="-35"/>
                      <a:pt x="13296" y="-15"/>
                      <a:pt x="12660" y="75"/>
                    </a:cubicBezTo>
                    <a:cubicBezTo>
                      <a:pt x="11980" y="170"/>
                      <a:pt x="10267" y="691"/>
                      <a:pt x="9612" y="945"/>
                    </a:cubicBezTo>
                    <a:cubicBezTo>
                      <a:pt x="8952" y="1202"/>
                      <a:pt x="7292" y="1996"/>
                      <a:pt x="6682" y="2397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69" name="Shape 269"/>
              <p:cNvSpPr/>
              <p:nvPr/>
            </p:nvSpPr>
            <p:spPr>
              <a:xfrm flipH="1">
                <a:off x="977394" y="618345"/>
                <a:ext cx="779233" cy="1405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8" h="21600" extrusionOk="0">
                    <a:moveTo>
                      <a:pt x="3733" y="0"/>
                    </a:moveTo>
                    <a:cubicBezTo>
                      <a:pt x="3733" y="1374"/>
                      <a:pt x="4140" y="3308"/>
                      <a:pt x="3733" y="4164"/>
                    </a:cubicBezTo>
                    <a:cubicBezTo>
                      <a:pt x="3323" y="5026"/>
                      <a:pt x="145" y="6971"/>
                      <a:pt x="8" y="7807"/>
                    </a:cubicBezTo>
                    <a:cubicBezTo>
                      <a:pt x="-172" y="8906"/>
                      <a:pt x="2665" y="11848"/>
                      <a:pt x="3268" y="13012"/>
                    </a:cubicBezTo>
                    <a:cubicBezTo>
                      <a:pt x="3647" y="13745"/>
                      <a:pt x="3955" y="15801"/>
                      <a:pt x="4664" y="16395"/>
                    </a:cubicBezTo>
                    <a:cubicBezTo>
                      <a:pt x="5580" y="17161"/>
                      <a:pt x="9664" y="18508"/>
                      <a:pt x="11184" y="18998"/>
                    </a:cubicBezTo>
                    <a:cubicBezTo>
                      <a:pt x="13318" y="19686"/>
                      <a:pt x="18047" y="20741"/>
                      <a:pt x="21428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grpSp>
          <p:nvGrpSpPr>
            <p:cNvPr id="273" name="Group 273"/>
            <p:cNvGrpSpPr/>
            <p:nvPr/>
          </p:nvGrpSpPr>
          <p:grpSpPr>
            <a:xfrm>
              <a:off x="2004360" y="7958898"/>
              <a:ext cx="3169110" cy="2156206"/>
              <a:chOff x="0" y="0"/>
              <a:chExt cx="3169108" cy="2156204"/>
            </a:xfrm>
          </p:grpSpPr>
          <p:sp>
            <p:nvSpPr>
              <p:cNvPr id="271" name="Shape 271"/>
              <p:cNvSpPr/>
              <p:nvPr/>
            </p:nvSpPr>
            <p:spPr>
              <a:xfrm flipH="1">
                <a:off x="0" y="-1"/>
                <a:ext cx="3169109" cy="2156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427" extrusionOk="0">
                    <a:moveTo>
                      <a:pt x="4130" y="3313"/>
                    </a:moveTo>
                    <a:cubicBezTo>
                      <a:pt x="3515" y="3870"/>
                      <a:pt x="2007" y="5482"/>
                      <a:pt x="1494" y="6222"/>
                    </a:cubicBezTo>
                    <a:cubicBezTo>
                      <a:pt x="1146" y="6723"/>
                      <a:pt x="269" y="8162"/>
                      <a:pt x="118" y="8807"/>
                    </a:cubicBezTo>
                    <a:cubicBezTo>
                      <a:pt x="-83" y="9665"/>
                      <a:pt x="11" y="12236"/>
                      <a:pt x="118" y="13170"/>
                    </a:cubicBezTo>
                    <a:cubicBezTo>
                      <a:pt x="194" y="13828"/>
                      <a:pt x="569" y="15516"/>
                      <a:pt x="806" y="16078"/>
                    </a:cubicBezTo>
                    <a:cubicBezTo>
                      <a:pt x="1084" y="16738"/>
                      <a:pt x="2088" y="18219"/>
                      <a:pt x="2525" y="18663"/>
                    </a:cubicBezTo>
                    <a:cubicBezTo>
                      <a:pt x="3059" y="19206"/>
                      <a:pt x="4643" y="20222"/>
                      <a:pt x="5276" y="20441"/>
                    </a:cubicBezTo>
                    <a:cubicBezTo>
                      <a:pt x="6242" y="20775"/>
                      <a:pt x="8853" y="20656"/>
                      <a:pt x="9860" y="20764"/>
                    </a:cubicBezTo>
                    <a:cubicBezTo>
                      <a:pt x="10845" y="20870"/>
                      <a:pt x="13363" y="21540"/>
                      <a:pt x="14330" y="21410"/>
                    </a:cubicBezTo>
                    <a:cubicBezTo>
                      <a:pt x="15100" y="21307"/>
                      <a:pt x="17091" y="20491"/>
                      <a:pt x="17768" y="19956"/>
                    </a:cubicBezTo>
                    <a:cubicBezTo>
                      <a:pt x="18282" y="19550"/>
                      <a:pt x="19489" y="18059"/>
                      <a:pt x="19831" y="17371"/>
                    </a:cubicBezTo>
                    <a:cubicBezTo>
                      <a:pt x="20357" y="16311"/>
                      <a:pt x="21327" y="13004"/>
                      <a:pt x="21436" y="11715"/>
                    </a:cubicBezTo>
                    <a:cubicBezTo>
                      <a:pt x="21517" y="10753"/>
                      <a:pt x="21223" y="8102"/>
                      <a:pt x="20977" y="7191"/>
                    </a:cubicBezTo>
                    <a:cubicBezTo>
                      <a:pt x="20723" y="6251"/>
                      <a:pt x="19648" y="4009"/>
                      <a:pt x="19143" y="3313"/>
                    </a:cubicBezTo>
                    <a:cubicBezTo>
                      <a:pt x="18744" y="2762"/>
                      <a:pt x="17473" y="1708"/>
                      <a:pt x="16966" y="1374"/>
                    </a:cubicBezTo>
                    <a:cubicBezTo>
                      <a:pt x="16369" y="981"/>
                      <a:pt x="14746" y="224"/>
                      <a:pt x="14101" y="81"/>
                    </a:cubicBezTo>
                    <a:cubicBezTo>
                      <a:pt x="13460" y="-60"/>
                      <a:pt x="11773" y="10"/>
                      <a:pt x="11121" y="81"/>
                    </a:cubicBezTo>
                    <a:cubicBezTo>
                      <a:pt x="10309" y="170"/>
                      <a:pt x="8222" y="534"/>
                      <a:pt x="7453" y="889"/>
                    </a:cubicBezTo>
                    <a:cubicBezTo>
                      <a:pt x="6684" y="1245"/>
                      <a:pt x="4821" y="2686"/>
                      <a:pt x="4130" y="331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272" name="Shape 272"/>
              <p:cNvSpPr/>
              <p:nvPr/>
            </p:nvSpPr>
            <p:spPr>
              <a:xfrm flipH="1">
                <a:off x="1255108" y="528935"/>
                <a:ext cx="391078" cy="12530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0" h="21600" extrusionOk="0">
                    <a:moveTo>
                      <a:pt x="1010" y="0"/>
                    </a:moveTo>
                    <a:cubicBezTo>
                      <a:pt x="706" y="2215"/>
                      <a:pt x="-300" y="5252"/>
                      <a:pt x="88" y="6714"/>
                    </a:cubicBezTo>
                    <a:cubicBezTo>
                      <a:pt x="329" y="7622"/>
                      <a:pt x="2550" y="9891"/>
                      <a:pt x="2855" y="10800"/>
                    </a:cubicBezTo>
                    <a:cubicBezTo>
                      <a:pt x="3280" y="12070"/>
                      <a:pt x="1947" y="15421"/>
                      <a:pt x="2855" y="16638"/>
                    </a:cubicBezTo>
                    <a:cubicBezTo>
                      <a:pt x="3565" y="17590"/>
                      <a:pt x="7053" y="20162"/>
                      <a:pt x="9311" y="20724"/>
                    </a:cubicBezTo>
                    <a:cubicBezTo>
                      <a:pt x="11235" y="21204"/>
                      <a:pt x="17343" y="21311"/>
                      <a:pt x="21300" y="2160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</p:grpSp>
      <p:sp>
        <p:nvSpPr>
          <p:cNvPr id="275" name="Shape 275"/>
          <p:cNvSpPr/>
          <p:nvPr/>
        </p:nvSpPr>
        <p:spPr>
          <a:xfrm flipH="1">
            <a:off x="4694764" y="9431866"/>
            <a:ext cx="423336" cy="491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83" h="21600" extrusionOk="0">
                <a:moveTo>
                  <a:pt x="19983" y="0"/>
                </a:moveTo>
                <a:cubicBezTo>
                  <a:pt x="18136" y="2212"/>
                  <a:pt x="21600" y="1204"/>
                  <a:pt x="14387" y="6703"/>
                </a:cubicBezTo>
                <a:cubicBezTo>
                  <a:pt x="6841" y="12457"/>
                  <a:pt x="8971" y="13842"/>
                  <a:pt x="7194" y="15641"/>
                </a:cubicBezTo>
                <a:cubicBezTo>
                  <a:pt x="5767" y="17086"/>
                  <a:pt x="2374" y="19634"/>
                  <a:pt x="0" y="21600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</p:spTree>
  </p:cSld>
  <p:clrMapOvr>
    <a:masterClrMapping/>
  </p:clrMapOvr>
  <p:transition spd="slow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2873057" y="273050"/>
            <a:ext cx="18636259" cy="1765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9600">
                <a:solidFill>
                  <a:srgbClr val="FF9300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>
                <a:solidFill>
                  <a:srgbClr val="FF9300"/>
                </a:solidFill>
              </a:rPr>
              <a:t>DSD - Tooth Proportion Guides</a:t>
            </a:r>
          </a:p>
        </p:txBody>
      </p:sp>
      <p:sp>
        <p:nvSpPr>
          <p:cNvPr id="278" name="Shape 278"/>
          <p:cNvSpPr/>
          <p:nvPr/>
        </p:nvSpPr>
        <p:spPr>
          <a:xfrm>
            <a:off x="9484152" y="2753591"/>
            <a:ext cx="3928822" cy="4911026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80%</a:t>
            </a:r>
          </a:p>
        </p:txBody>
      </p:sp>
      <p:sp>
        <p:nvSpPr>
          <p:cNvPr id="279" name="Shape 279"/>
          <p:cNvSpPr/>
          <p:nvPr/>
        </p:nvSpPr>
        <p:spPr>
          <a:xfrm>
            <a:off x="5293435" y="2753591"/>
            <a:ext cx="3674942" cy="4899921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75%</a:t>
            </a:r>
          </a:p>
        </p:txBody>
      </p:sp>
      <p:sp>
        <p:nvSpPr>
          <p:cNvPr id="280" name="Shape 280"/>
          <p:cNvSpPr/>
          <p:nvPr/>
        </p:nvSpPr>
        <p:spPr>
          <a:xfrm>
            <a:off x="13932761" y="2753591"/>
            <a:ext cx="4174605" cy="4911299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85%</a:t>
            </a:r>
          </a:p>
        </p:txBody>
      </p:sp>
      <p:sp>
        <p:nvSpPr>
          <p:cNvPr id="281" name="Shape 281"/>
          <p:cNvSpPr/>
          <p:nvPr/>
        </p:nvSpPr>
        <p:spPr>
          <a:xfrm>
            <a:off x="424287" y="2761645"/>
            <a:ext cx="3433168" cy="4904525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70%</a:t>
            </a:r>
          </a:p>
        </p:txBody>
      </p:sp>
      <p:sp>
        <p:nvSpPr>
          <p:cNvPr id="282" name="Shape 282"/>
          <p:cNvSpPr/>
          <p:nvPr/>
        </p:nvSpPr>
        <p:spPr>
          <a:xfrm>
            <a:off x="19578025" y="2746429"/>
            <a:ext cx="4416376" cy="4907083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90%</a:t>
            </a:r>
          </a:p>
        </p:txBody>
      </p:sp>
      <p:sp>
        <p:nvSpPr>
          <p:cNvPr id="283" name="Shape 283"/>
          <p:cNvSpPr/>
          <p:nvPr/>
        </p:nvSpPr>
        <p:spPr>
          <a:xfrm>
            <a:off x="9370693" y="8082010"/>
            <a:ext cx="4175864" cy="5224129"/>
          </a:xfrm>
          <a:prstGeom prst="rect">
            <a:avLst/>
          </a:prstGeom>
          <a:ln w="25400">
            <a:solidFill>
              <a:srgbClr val="0096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48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unconstrained</a:t>
            </a:r>
          </a:p>
        </p:txBody>
      </p:sp>
    </p:spTree>
  </p:cSld>
  <p:clrMapOvr>
    <a:masterClrMapping/>
  </p:clrMapOvr>
  <p:transition spd="slow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Group 287"/>
          <p:cNvGrpSpPr/>
          <p:nvPr/>
        </p:nvGrpSpPr>
        <p:grpSpPr>
          <a:xfrm rot="21600000">
            <a:off x="23152067" y="6845300"/>
            <a:ext cx="394527" cy="976954"/>
            <a:chOff x="0" y="0"/>
            <a:chExt cx="394526" cy="976953"/>
          </a:xfrm>
        </p:grpSpPr>
        <p:pic>
          <p:nvPicPr>
            <p:cNvPr id="285" name="_DSC0051.jp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94527" cy="97695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86" name="Shape 286"/>
            <p:cNvSpPr/>
            <p:nvPr/>
          </p:nvSpPr>
          <p:spPr>
            <a:xfrm>
              <a:off x="0" y="0"/>
              <a:ext cx="394527" cy="976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1444" extrusionOk="0">
                  <a:moveTo>
                    <a:pt x="16196" y="0"/>
                  </a:moveTo>
                  <a:cubicBezTo>
                    <a:pt x="14925" y="0"/>
                    <a:pt x="11514" y="2111"/>
                    <a:pt x="10418" y="2770"/>
                  </a:cubicBezTo>
                  <a:cubicBezTo>
                    <a:pt x="10040" y="2997"/>
                    <a:pt x="9448" y="3697"/>
                    <a:pt x="8984" y="3877"/>
                  </a:cubicBezTo>
                  <a:cubicBezTo>
                    <a:pt x="7501" y="4449"/>
                    <a:pt x="785" y="4932"/>
                    <a:pt x="107" y="5540"/>
                  </a:cubicBezTo>
                  <a:cubicBezTo>
                    <a:pt x="-639" y="6209"/>
                    <a:pt x="2740" y="8838"/>
                    <a:pt x="3080" y="9792"/>
                  </a:cubicBezTo>
                  <a:cubicBezTo>
                    <a:pt x="3421" y="10748"/>
                    <a:pt x="3572" y="13268"/>
                    <a:pt x="3206" y="14217"/>
                  </a:cubicBezTo>
                  <a:cubicBezTo>
                    <a:pt x="3002" y="14746"/>
                    <a:pt x="1586" y="16035"/>
                    <a:pt x="1266" y="16560"/>
                  </a:cubicBezTo>
                  <a:cubicBezTo>
                    <a:pt x="952" y="17078"/>
                    <a:pt x="-115" y="18552"/>
                    <a:pt x="318" y="18965"/>
                  </a:cubicBezTo>
                  <a:cubicBezTo>
                    <a:pt x="771" y="19397"/>
                    <a:pt x="4240" y="20123"/>
                    <a:pt x="5442" y="20376"/>
                  </a:cubicBezTo>
                  <a:cubicBezTo>
                    <a:pt x="6872" y="20676"/>
                    <a:pt x="11195" y="21600"/>
                    <a:pt x="12337" y="21421"/>
                  </a:cubicBezTo>
                  <a:cubicBezTo>
                    <a:pt x="13915" y="21174"/>
                    <a:pt x="16430" y="18589"/>
                    <a:pt x="17144" y="17728"/>
                  </a:cubicBezTo>
                  <a:cubicBezTo>
                    <a:pt x="18166" y="16497"/>
                    <a:pt x="19154" y="13128"/>
                    <a:pt x="19569" y="11821"/>
                  </a:cubicBezTo>
                  <a:cubicBezTo>
                    <a:pt x="19983" y="10521"/>
                    <a:pt x="20857" y="7393"/>
                    <a:pt x="20940" y="5880"/>
                  </a:cubicBezTo>
                  <a:lnTo>
                    <a:pt x="20961" y="5244"/>
                  </a:lnTo>
                  <a:cubicBezTo>
                    <a:pt x="20920" y="4315"/>
                    <a:pt x="20725" y="2506"/>
                    <a:pt x="20033" y="1847"/>
                  </a:cubicBezTo>
                  <a:cubicBezTo>
                    <a:pt x="19540" y="1377"/>
                    <a:pt x="17042" y="0"/>
                    <a:pt x="16196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290" name="Group 290"/>
          <p:cNvGrpSpPr/>
          <p:nvPr/>
        </p:nvGrpSpPr>
        <p:grpSpPr>
          <a:xfrm rot="21340027">
            <a:off x="22570617" y="6881297"/>
            <a:ext cx="658220" cy="1109023"/>
            <a:chOff x="0" y="0"/>
            <a:chExt cx="658218" cy="1109021"/>
          </a:xfrm>
        </p:grpSpPr>
        <p:pic>
          <p:nvPicPr>
            <p:cNvPr id="288" name="_DSC0051.jp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658219" cy="110902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89" name="Shape 289"/>
            <p:cNvSpPr/>
            <p:nvPr/>
          </p:nvSpPr>
          <p:spPr>
            <a:xfrm>
              <a:off x="0" y="0"/>
              <a:ext cx="658219" cy="1109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5" h="21344" extrusionOk="0">
                  <a:moveTo>
                    <a:pt x="19135" y="38"/>
                  </a:moveTo>
                  <a:cubicBezTo>
                    <a:pt x="18389" y="-222"/>
                    <a:pt x="14511" y="927"/>
                    <a:pt x="13332" y="1314"/>
                  </a:cubicBezTo>
                  <a:cubicBezTo>
                    <a:pt x="12495" y="1588"/>
                    <a:pt x="10541" y="2505"/>
                    <a:pt x="9852" y="2902"/>
                  </a:cubicBezTo>
                  <a:cubicBezTo>
                    <a:pt x="9203" y="3277"/>
                    <a:pt x="7892" y="4438"/>
                    <a:pt x="7233" y="4804"/>
                  </a:cubicBezTo>
                  <a:cubicBezTo>
                    <a:pt x="6496" y="5214"/>
                    <a:pt x="4181" y="5985"/>
                    <a:pt x="3458" y="6400"/>
                  </a:cubicBezTo>
                  <a:cubicBezTo>
                    <a:pt x="2933" y="6702"/>
                    <a:pt x="1829" y="7621"/>
                    <a:pt x="1429" y="7989"/>
                  </a:cubicBezTo>
                  <a:cubicBezTo>
                    <a:pt x="1139" y="8256"/>
                    <a:pt x="389" y="8958"/>
                    <a:pt x="261" y="9257"/>
                  </a:cubicBezTo>
                  <a:cubicBezTo>
                    <a:pt x="50" y="9750"/>
                    <a:pt x="261" y="11123"/>
                    <a:pt x="261" y="11648"/>
                  </a:cubicBezTo>
                  <a:cubicBezTo>
                    <a:pt x="261" y="12103"/>
                    <a:pt x="229" y="13256"/>
                    <a:pt x="261" y="13710"/>
                  </a:cubicBezTo>
                  <a:cubicBezTo>
                    <a:pt x="293" y="14166"/>
                    <a:pt x="571" y="15326"/>
                    <a:pt x="556" y="15780"/>
                  </a:cubicBezTo>
                  <a:cubicBezTo>
                    <a:pt x="539" y="16294"/>
                    <a:pt x="-230" y="17701"/>
                    <a:pt x="68" y="18110"/>
                  </a:cubicBezTo>
                  <a:cubicBezTo>
                    <a:pt x="457" y="18642"/>
                    <a:pt x="3234" y="19632"/>
                    <a:pt x="4241" y="19912"/>
                  </a:cubicBezTo>
                  <a:cubicBezTo>
                    <a:pt x="5315" y="20211"/>
                    <a:pt x="8423" y="20469"/>
                    <a:pt x="9557" y="20706"/>
                  </a:cubicBezTo>
                  <a:cubicBezTo>
                    <a:pt x="10085" y="20817"/>
                    <a:pt x="11352" y="21311"/>
                    <a:pt x="11881" y="21340"/>
                  </a:cubicBezTo>
                  <a:cubicBezTo>
                    <a:pt x="12561" y="21378"/>
                    <a:pt x="14484" y="21079"/>
                    <a:pt x="15078" y="20867"/>
                  </a:cubicBezTo>
                  <a:cubicBezTo>
                    <a:pt x="16116" y="20495"/>
                    <a:pt x="18326" y="18964"/>
                    <a:pt x="18930" y="18323"/>
                  </a:cubicBezTo>
                  <a:cubicBezTo>
                    <a:pt x="19573" y="17640"/>
                    <a:pt x="20429" y="15610"/>
                    <a:pt x="20663" y="14825"/>
                  </a:cubicBezTo>
                  <a:cubicBezTo>
                    <a:pt x="21032" y="13591"/>
                    <a:pt x="21370" y="10358"/>
                    <a:pt x="21279" y="9104"/>
                  </a:cubicBezTo>
                  <a:cubicBezTo>
                    <a:pt x="21215" y="8209"/>
                    <a:pt x="20455" y="5941"/>
                    <a:pt x="20252" y="5049"/>
                  </a:cubicBezTo>
                  <a:cubicBezTo>
                    <a:pt x="20082" y="4297"/>
                    <a:pt x="19748" y="2378"/>
                    <a:pt x="19572" y="1627"/>
                  </a:cubicBezTo>
                  <a:cubicBezTo>
                    <a:pt x="19489" y="1276"/>
                    <a:pt x="19462" y="152"/>
                    <a:pt x="19135" y="38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293" name="Group 293"/>
          <p:cNvGrpSpPr/>
          <p:nvPr/>
        </p:nvGrpSpPr>
        <p:grpSpPr>
          <a:xfrm rot="21600000">
            <a:off x="18402177" y="6895927"/>
            <a:ext cx="395013" cy="918207"/>
            <a:chOff x="0" y="0"/>
            <a:chExt cx="395011" cy="918205"/>
          </a:xfrm>
        </p:grpSpPr>
        <p:pic>
          <p:nvPicPr>
            <p:cNvPr id="291" name="_DSC0051.jp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95012" cy="91820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92" name="Shape 292"/>
            <p:cNvSpPr/>
            <p:nvPr/>
          </p:nvSpPr>
          <p:spPr>
            <a:xfrm>
              <a:off x="0" y="0"/>
              <a:ext cx="395012" cy="918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9" h="21484" extrusionOk="0">
                  <a:moveTo>
                    <a:pt x="2992" y="4"/>
                  </a:moveTo>
                  <a:cubicBezTo>
                    <a:pt x="1997" y="120"/>
                    <a:pt x="365" y="2419"/>
                    <a:pt x="92" y="3133"/>
                  </a:cubicBezTo>
                  <a:cubicBezTo>
                    <a:pt x="-221" y="3954"/>
                    <a:pt x="343" y="6163"/>
                    <a:pt x="586" y="7006"/>
                  </a:cubicBezTo>
                  <a:cubicBezTo>
                    <a:pt x="882" y="8027"/>
                    <a:pt x="2177" y="10595"/>
                    <a:pt x="2691" y="11602"/>
                  </a:cubicBezTo>
                  <a:cubicBezTo>
                    <a:pt x="3045" y="12294"/>
                    <a:pt x="3994" y="14052"/>
                    <a:pt x="4453" y="14732"/>
                  </a:cubicBezTo>
                  <a:cubicBezTo>
                    <a:pt x="4981" y="15514"/>
                    <a:pt x="6322" y="17541"/>
                    <a:pt x="7224" y="18242"/>
                  </a:cubicBezTo>
                  <a:cubicBezTo>
                    <a:pt x="7918" y="18782"/>
                    <a:pt x="10305" y="20067"/>
                    <a:pt x="11412" y="20452"/>
                  </a:cubicBezTo>
                  <a:cubicBezTo>
                    <a:pt x="12291" y="20758"/>
                    <a:pt x="15105" y="21522"/>
                    <a:pt x="16073" y="21483"/>
                  </a:cubicBezTo>
                  <a:cubicBezTo>
                    <a:pt x="17317" y="21433"/>
                    <a:pt x="19623" y="20287"/>
                    <a:pt x="21379" y="19700"/>
                  </a:cubicBezTo>
                  <a:lnTo>
                    <a:pt x="20198" y="5241"/>
                  </a:lnTo>
                  <a:cubicBezTo>
                    <a:pt x="17442" y="4621"/>
                    <a:pt x="11351" y="3326"/>
                    <a:pt x="9780" y="2771"/>
                  </a:cubicBezTo>
                  <a:cubicBezTo>
                    <a:pt x="9139" y="2545"/>
                    <a:pt x="7951" y="1735"/>
                    <a:pt x="7353" y="1481"/>
                  </a:cubicBezTo>
                  <a:cubicBezTo>
                    <a:pt x="6490" y="1114"/>
                    <a:pt x="3698" y="-78"/>
                    <a:pt x="2992" y="4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296" name="Group 296"/>
          <p:cNvGrpSpPr/>
          <p:nvPr/>
        </p:nvGrpSpPr>
        <p:grpSpPr>
          <a:xfrm rot="52983">
            <a:off x="18702917" y="6887911"/>
            <a:ext cx="618131" cy="1123255"/>
            <a:chOff x="0" y="0"/>
            <a:chExt cx="618130" cy="1123253"/>
          </a:xfrm>
        </p:grpSpPr>
        <p:pic>
          <p:nvPicPr>
            <p:cNvPr id="294" name="_DSC0051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18131" cy="112325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95" name="Shape 295"/>
            <p:cNvSpPr/>
            <p:nvPr/>
          </p:nvSpPr>
          <p:spPr>
            <a:xfrm>
              <a:off x="0" y="0"/>
              <a:ext cx="618131" cy="1123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1446" extrusionOk="0">
                  <a:moveTo>
                    <a:pt x="3704" y="19"/>
                  </a:moveTo>
                  <a:cubicBezTo>
                    <a:pt x="3163" y="171"/>
                    <a:pt x="2850" y="1709"/>
                    <a:pt x="2575" y="2179"/>
                  </a:cubicBezTo>
                  <a:cubicBezTo>
                    <a:pt x="2368" y="2532"/>
                    <a:pt x="1738" y="3413"/>
                    <a:pt x="1555" y="3770"/>
                  </a:cubicBezTo>
                  <a:cubicBezTo>
                    <a:pt x="1209" y="4444"/>
                    <a:pt x="480" y="6198"/>
                    <a:pt x="330" y="6892"/>
                  </a:cubicBezTo>
                  <a:cubicBezTo>
                    <a:pt x="42" y="8233"/>
                    <a:pt x="-82" y="11710"/>
                    <a:pt x="58" y="13060"/>
                  </a:cubicBezTo>
                  <a:cubicBezTo>
                    <a:pt x="144" y="13883"/>
                    <a:pt x="625" y="15988"/>
                    <a:pt x="1011" y="16781"/>
                  </a:cubicBezTo>
                  <a:cubicBezTo>
                    <a:pt x="1379" y="17537"/>
                    <a:pt x="2528" y="19582"/>
                    <a:pt x="3446" y="20107"/>
                  </a:cubicBezTo>
                  <a:cubicBezTo>
                    <a:pt x="4290" y="20590"/>
                    <a:pt x="7638" y="21364"/>
                    <a:pt x="8874" y="21441"/>
                  </a:cubicBezTo>
                  <a:cubicBezTo>
                    <a:pt x="9779" y="21497"/>
                    <a:pt x="12238" y="21141"/>
                    <a:pt x="13133" y="20971"/>
                  </a:cubicBezTo>
                  <a:cubicBezTo>
                    <a:pt x="13904" y="20824"/>
                    <a:pt x="15788" y="20283"/>
                    <a:pt x="16479" y="20039"/>
                  </a:cubicBezTo>
                  <a:cubicBezTo>
                    <a:pt x="16980" y="19862"/>
                    <a:pt x="18202" y="19347"/>
                    <a:pt x="18602" y="19107"/>
                  </a:cubicBezTo>
                  <a:cubicBezTo>
                    <a:pt x="19247" y="18720"/>
                    <a:pt x="20802" y="17580"/>
                    <a:pt x="21037" y="17091"/>
                  </a:cubicBezTo>
                  <a:cubicBezTo>
                    <a:pt x="21518" y="16090"/>
                    <a:pt x="20739" y="13204"/>
                    <a:pt x="20425" y="12128"/>
                  </a:cubicBezTo>
                  <a:cubicBezTo>
                    <a:pt x="20212" y="11400"/>
                    <a:pt x="19628" y="9428"/>
                    <a:pt x="18901" y="8870"/>
                  </a:cubicBezTo>
                  <a:cubicBezTo>
                    <a:pt x="18467" y="8536"/>
                    <a:pt x="17374" y="7557"/>
                    <a:pt x="16738" y="7294"/>
                  </a:cubicBezTo>
                  <a:cubicBezTo>
                    <a:pt x="15681" y="6856"/>
                    <a:pt x="12946" y="5460"/>
                    <a:pt x="12180" y="4884"/>
                  </a:cubicBezTo>
                  <a:cubicBezTo>
                    <a:pt x="11405" y="4300"/>
                    <a:pt x="9501" y="3160"/>
                    <a:pt x="8874" y="2504"/>
                  </a:cubicBezTo>
                  <a:cubicBezTo>
                    <a:pt x="8466" y="2077"/>
                    <a:pt x="7395" y="929"/>
                    <a:pt x="6752" y="640"/>
                  </a:cubicBezTo>
                  <a:cubicBezTo>
                    <a:pt x="6226" y="405"/>
                    <a:pt x="4139" y="-103"/>
                    <a:pt x="3704" y="19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299" name="Group 299"/>
          <p:cNvGrpSpPr/>
          <p:nvPr/>
        </p:nvGrpSpPr>
        <p:grpSpPr>
          <a:xfrm rot="72183">
            <a:off x="19162790" y="6980462"/>
            <a:ext cx="793965" cy="1092651"/>
            <a:chOff x="0" y="0"/>
            <a:chExt cx="793963" cy="1092650"/>
          </a:xfrm>
        </p:grpSpPr>
        <p:pic>
          <p:nvPicPr>
            <p:cNvPr id="297" name="_DSC005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793964" cy="109265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98" name="Shape 298"/>
            <p:cNvSpPr/>
            <p:nvPr/>
          </p:nvSpPr>
          <p:spPr>
            <a:xfrm>
              <a:off x="0" y="0"/>
              <a:ext cx="793964" cy="1092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538" extrusionOk="0">
                  <a:moveTo>
                    <a:pt x="6417" y="1"/>
                  </a:moveTo>
                  <a:cubicBezTo>
                    <a:pt x="5729" y="-21"/>
                    <a:pt x="3779" y="344"/>
                    <a:pt x="3243" y="643"/>
                  </a:cubicBezTo>
                  <a:cubicBezTo>
                    <a:pt x="2577" y="1013"/>
                    <a:pt x="1438" y="2607"/>
                    <a:pt x="1134" y="3216"/>
                  </a:cubicBezTo>
                  <a:cubicBezTo>
                    <a:pt x="640" y="4207"/>
                    <a:pt x="185" y="6968"/>
                    <a:pt x="69" y="8035"/>
                  </a:cubicBezTo>
                  <a:cubicBezTo>
                    <a:pt x="-61" y="9230"/>
                    <a:pt x="24" y="12302"/>
                    <a:pt x="69" y="13504"/>
                  </a:cubicBezTo>
                  <a:cubicBezTo>
                    <a:pt x="99" y="14318"/>
                    <a:pt x="155" y="16075"/>
                    <a:pt x="346" y="17196"/>
                  </a:cubicBezTo>
                  <a:cubicBezTo>
                    <a:pt x="523" y="18236"/>
                    <a:pt x="1020" y="20083"/>
                    <a:pt x="1667" y="20568"/>
                  </a:cubicBezTo>
                  <a:cubicBezTo>
                    <a:pt x="2190" y="20960"/>
                    <a:pt x="4522" y="21322"/>
                    <a:pt x="5352" y="21405"/>
                  </a:cubicBezTo>
                  <a:cubicBezTo>
                    <a:pt x="6147" y="21484"/>
                    <a:pt x="8246" y="21308"/>
                    <a:pt x="9058" y="21319"/>
                  </a:cubicBezTo>
                  <a:cubicBezTo>
                    <a:pt x="9989" y="21332"/>
                    <a:pt x="12347" y="21543"/>
                    <a:pt x="13276" y="21538"/>
                  </a:cubicBezTo>
                  <a:cubicBezTo>
                    <a:pt x="14206" y="21533"/>
                    <a:pt x="16766" y="21579"/>
                    <a:pt x="17505" y="21272"/>
                  </a:cubicBezTo>
                  <a:cubicBezTo>
                    <a:pt x="17897" y="21109"/>
                    <a:pt x="18602" y="20255"/>
                    <a:pt x="18825" y="19934"/>
                  </a:cubicBezTo>
                  <a:cubicBezTo>
                    <a:pt x="19076" y="19574"/>
                    <a:pt x="19537" y="18565"/>
                    <a:pt x="19624" y="18166"/>
                  </a:cubicBezTo>
                  <a:cubicBezTo>
                    <a:pt x="19775" y="17477"/>
                    <a:pt x="19706" y="15653"/>
                    <a:pt x="19624" y="14951"/>
                  </a:cubicBezTo>
                  <a:cubicBezTo>
                    <a:pt x="19508" y="13954"/>
                    <a:pt x="21539" y="10931"/>
                    <a:pt x="21286" y="9944"/>
                  </a:cubicBezTo>
                  <a:cubicBezTo>
                    <a:pt x="20980" y="8755"/>
                    <a:pt x="17792" y="7587"/>
                    <a:pt x="17057" y="6557"/>
                  </a:cubicBezTo>
                  <a:cubicBezTo>
                    <a:pt x="16443" y="5695"/>
                    <a:pt x="13514" y="2523"/>
                    <a:pt x="12392" y="1980"/>
                  </a:cubicBezTo>
                  <a:cubicBezTo>
                    <a:pt x="11184" y="1396"/>
                    <a:pt x="7827" y="46"/>
                    <a:pt x="6417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02" name="Group 302"/>
          <p:cNvGrpSpPr/>
          <p:nvPr/>
        </p:nvGrpSpPr>
        <p:grpSpPr>
          <a:xfrm rot="21252217">
            <a:off x="21832413" y="6983167"/>
            <a:ext cx="771955" cy="1067751"/>
            <a:chOff x="0" y="0"/>
            <a:chExt cx="771954" cy="1067749"/>
          </a:xfrm>
        </p:grpSpPr>
        <p:pic>
          <p:nvPicPr>
            <p:cNvPr id="300" name="_DSC0051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771955" cy="106775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01" name="Shape 301"/>
            <p:cNvSpPr/>
            <p:nvPr/>
          </p:nvSpPr>
          <p:spPr>
            <a:xfrm>
              <a:off x="0" y="0"/>
              <a:ext cx="771955" cy="1067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546" extrusionOk="0">
                  <a:moveTo>
                    <a:pt x="12291" y="0"/>
                  </a:moveTo>
                  <a:cubicBezTo>
                    <a:pt x="11380" y="-1"/>
                    <a:pt x="10481" y="30"/>
                    <a:pt x="10009" y="128"/>
                  </a:cubicBezTo>
                  <a:cubicBezTo>
                    <a:pt x="8871" y="365"/>
                    <a:pt x="6349" y="1837"/>
                    <a:pt x="5578" y="2474"/>
                  </a:cubicBezTo>
                  <a:cubicBezTo>
                    <a:pt x="4835" y="3089"/>
                    <a:pt x="3470" y="4734"/>
                    <a:pt x="3076" y="5542"/>
                  </a:cubicBezTo>
                  <a:cubicBezTo>
                    <a:pt x="2652" y="6410"/>
                    <a:pt x="406" y="8399"/>
                    <a:pt x="122" y="9298"/>
                  </a:cubicBezTo>
                  <a:cubicBezTo>
                    <a:pt x="-157" y="10179"/>
                    <a:pt x="691" y="12991"/>
                    <a:pt x="519" y="13886"/>
                  </a:cubicBezTo>
                  <a:cubicBezTo>
                    <a:pt x="355" y="14734"/>
                    <a:pt x="-21" y="16912"/>
                    <a:pt x="0" y="17763"/>
                  </a:cubicBezTo>
                  <a:cubicBezTo>
                    <a:pt x="16" y="18380"/>
                    <a:pt x="49" y="20177"/>
                    <a:pt x="519" y="20566"/>
                  </a:cubicBezTo>
                  <a:cubicBezTo>
                    <a:pt x="775" y="20778"/>
                    <a:pt x="2112" y="20896"/>
                    <a:pt x="2569" y="20966"/>
                  </a:cubicBezTo>
                  <a:cubicBezTo>
                    <a:pt x="3461" y="21102"/>
                    <a:pt x="5761" y="21373"/>
                    <a:pt x="6669" y="21423"/>
                  </a:cubicBezTo>
                  <a:cubicBezTo>
                    <a:pt x="7455" y="21466"/>
                    <a:pt x="9473" y="21408"/>
                    <a:pt x="10263" y="21423"/>
                  </a:cubicBezTo>
                  <a:cubicBezTo>
                    <a:pt x="10940" y="21435"/>
                    <a:pt x="12661" y="21533"/>
                    <a:pt x="13338" y="21535"/>
                  </a:cubicBezTo>
                  <a:cubicBezTo>
                    <a:pt x="14297" y="21538"/>
                    <a:pt x="16817" y="21599"/>
                    <a:pt x="17703" y="21398"/>
                  </a:cubicBezTo>
                  <a:cubicBezTo>
                    <a:pt x="18268" y="21271"/>
                    <a:pt x="19734" y="20662"/>
                    <a:pt x="20051" y="20325"/>
                  </a:cubicBezTo>
                  <a:cubicBezTo>
                    <a:pt x="20675" y="19663"/>
                    <a:pt x="20938" y="17284"/>
                    <a:pt x="21087" y="16417"/>
                  </a:cubicBezTo>
                  <a:cubicBezTo>
                    <a:pt x="21252" y="15461"/>
                    <a:pt x="21443" y="13000"/>
                    <a:pt x="21440" y="12037"/>
                  </a:cubicBezTo>
                  <a:cubicBezTo>
                    <a:pt x="21437" y="10998"/>
                    <a:pt x="21153" y="8348"/>
                    <a:pt x="21032" y="7311"/>
                  </a:cubicBezTo>
                  <a:cubicBezTo>
                    <a:pt x="20930" y="6434"/>
                    <a:pt x="20794" y="4159"/>
                    <a:pt x="20448" y="3331"/>
                  </a:cubicBezTo>
                  <a:cubicBezTo>
                    <a:pt x="20202" y="2741"/>
                    <a:pt x="18897" y="1411"/>
                    <a:pt x="18277" y="1057"/>
                  </a:cubicBezTo>
                  <a:cubicBezTo>
                    <a:pt x="17625" y="685"/>
                    <a:pt x="15512" y="154"/>
                    <a:pt x="14617" y="80"/>
                  </a:cubicBezTo>
                  <a:cubicBezTo>
                    <a:pt x="14117" y="38"/>
                    <a:pt x="13202" y="0"/>
                    <a:pt x="12291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05" name="Group 305"/>
          <p:cNvGrpSpPr/>
          <p:nvPr/>
        </p:nvGrpSpPr>
        <p:grpSpPr>
          <a:xfrm rot="21600000">
            <a:off x="19888183" y="6908772"/>
            <a:ext cx="982050" cy="1211943"/>
            <a:chOff x="0" y="0"/>
            <a:chExt cx="982049" cy="1211941"/>
          </a:xfrm>
        </p:grpSpPr>
        <p:pic>
          <p:nvPicPr>
            <p:cNvPr id="303" name="_DSC0051.jp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982050" cy="121194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04" name="Shape 304"/>
            <p:cNvSpPr/>
            <p:nvPr/>
          </p:nvSpPr>
          <p:spPr>
            <a:xfrm>
              <a:off x="0" y="0"/>
              <a:ext cx="982050" cy="1211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498" extrusionOk="0">
                  <a:moveTo>
                    <a:pt x="8551" y="1"/>
                  </a:moveTo>
                  <a:cubicBezTo>
                    <a:pt x="7928" y="-12"/>
                    <a:pt x="6285" y="234"/>
                    <a:pt x="5707" y="423"/>
                  </a:cubicBezTo>
                  <a:cubicBezTo>
                    <a:pt x="4922" y="680"/>
                    <a:pt x="2923" y="1655"/>
                    <a:pt x="2430" y="2183"/>
                  </a:cubicBezTo>
                  <a:cubicBezTo>
                    <a:pt x="1716" y="2949"/>
                    <a:pt x="927" y="5599"/>
                    <a:pt x="683" y="6590"/>
                  </a:cubicBezTo>
                  <a:cubicBezTo>
                    <a:pt x="468" y="7464"/>
                    <a:pt x="337" y="9757"/>
                    <a:pt x="268" y="10652"/>
                  </a:cubicBezTo>
                  <a:cubicBezTo>
                    <a:pt x="183" y="11761"/>
                    <a:pt x="12" y="14590"/>
                    <a:pt x="9" y="15700"/>
                  </a:cubicBezTo>
                  <a:cubicBezTo>
                    <a:pt x="7" y="16372"/>
                    <a:pt x="-50" y="18117"/>
                    <a:pt x="147" y="18755"/>
                  </a:cubicBezTo>
                  <a:cubicBezTo>
                    <a:pt x="270" y="19153"/>
                    <a:pt x="820" y="20208"/>
                    <a:pt x="1176" y="20466"/>
                  </a:cubicBezTo>
                  <a:cubicBezTo>
                    <a:pt x="1691" y="20840"/>
                    <a:pt x="3651" y="21283"/>
                    <a:pt x="4375" y="21388"/>
                  </a:cubicBezTo>
                  <a:cubicBezTo>
                    <a:pt x="5754" y="21588"/>
                    <a:pt x="9405" y="21456"/>
                    <a:pt x="10825" y="21452"/>
                  </a:cubicBezTo>
                  <a:cubicBezTo>
                    <a:pt x="12454" y="21447"/>
                    <a:pt x="16617" y="21460"/>
                    <a:pt x="18235" y="21339"/>
                  </a:cubicBezTo>
                  <a:cubicBezTo>
                    <a:pt x="18739" y="21301"/>
                    <a:pt x="20108" y="21230"/>
                    <a:pt x="20509" y="21029"/>
                  </a:cubicBezTo>
                  <a:cubicBezTo>
                    <a:pt x="20731" y="20918"/>
                    <a:pt x="21186" y="20392"/>
                    <a:pt x="21270" y="20184"/>
                  </a:cubicBezTo>
                  <a:cubicBezTo>
                    <a:pt x="21550" y="19488"/>
                    <a:pt x="21270" y="17457"/>
                    <a:pt x="21270" y="16686"/>
                  </a:cubicBezTo>
                  <a:cubicBezTo>
                    <a:pt x="21270" y="16130"/>
                    <a:pt x="21295" y="14712"/>
                    <a:pt x="21270" y="14158"/>
                  </a:cubicBezTo>
                  <a:cubicBezTo>
                    <a:pt x="21228" y="13263"/>
                    <a:pt x="20991" y="10989"/>
                    <a:pt x="20889" y="10096"/>
                  </a:cubicBezTo>
                  <a:cubicBezTo>
                    <a:pt x="20798" y="9293"/>
                    <a:pt x="20682" y="7207"/>
                    <a:pt x="20396" y="6449"/>
                  </a:cubicBezTo>
                  <a:cubicBezTo>
                    <a:pt x="20098" y="5657"/>
                    <a:pt x="18881" y="3655"/>
                    <a:pt x="18200" y="3056"/>
                  </a:cubicBezTo>
                  <a:cubicBezTo>
                    <a:pt x="17558" y="2491"/>
                    <a:pt x="15330" y="1424"/>
                    <a:pt x="14439" y="1120"/>
                  </a:cubicBezTo>
                  <a:cubicBezTo>
                    <a:pt x="13230" y="708"/>
                    <a:pt x="9853" y="28"/>
                    <a:pt x="8551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08" name="Group 308"/>
          <p:cNvGrpSpPr/>
          <p:nvPr/>
        </p:nvGrpSpPr>
        <p:grpSpPr>
          <a:xfrm rot="97883" flipH="1">
            <a:off x="20866873" y="6897528"/>
            <a:ext cx="1018018" cy="1227048"/>
            <a:chOff x="0" y="0"/>
            <a:chExt cx="1018017" cy="1227047"/>
          </a:xfrm>
        </p:grpSpPr>
        <p:pic>
          <p:nvPicPr>
            <p:cNvPr id="306" name="_DSC0051.jpg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1018018" cy="122704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07" name="Shape 307"/>
            <p:cNvSpPr/>
            <p:nvPr/>
          </p:nvSpPr>
          <p:spPr>
            <a:xfrm>
              <a:off x="0" y="0"/>
              <a:ext cx="1018018" cy="1227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3" h="21478" extrusionOk="0">
                  <a:moveTo>
                    <a:pt x="8595" y="0"/>
                  </a:moveTo>
                  <a:cubicBezTo>
                    <a:pt x="7906" y="-5"/>
                    <a:pt x="6069" y="187"/>
                    <a:pt x="5461" y="424"/>
                  </a:cubicBezTo>
                  <a:cubicBezTo>
                    <a:pt x="4809" y="678"/>
                    <a:pt x="3307" y="1788"/>
                    <a:pt x="2896" y="2286"/>
                  </a:cubicBezTo>
                  <a:cubicBezTo>
                    <a:pt x="2322" y="2980"/>
                    <a:pt x="1501" y="5155"/>
                    <a:pt x="1258" y="5995"/>
                  </a:cubicBezTo>
                  <a:cubicBezTo>
                    <a:pt x="984" y="6947"/>
                    <a:pt x="743" y="9461"/>
                    <a:pt x="623" y="10441"/>
                  </a:cubicBezTo>
                  <a:cubicBezTo>
                    <a:pt x="488" y="11554"/>
                    <a:pt x="177" y="14396"/>
                    <a:pt x="114" y="15513"/>
                  </a:cubicBezTo>
                  <a:cubicBezTo>
                    <a:pt x="72" y="16240"/>
                    <a:pt x="-94" y="18120"/>
                    <a:pt x="72" y="18819"/>
                  </a:cubicBezTo>
                  <a:cubicBezTo>
                    <a:pt x="153" y="19160"/>
                    <a:pt x="533" y="20105"/>
                    <a:pt x="824" y="20306"/>
                  </a:cubicBezTo>
                  <a:cubicBezTo>
                    <a:pt x="1382" y="20691"/>
                    <a:pt x="3644" y="20874"/>
                    <a:pt x="4450" y="20966"/>
                  </a:cubicBezTo>
                  <a:cubicBezTo>
                    <a:pt x="5845" y="21126"/>
                    <a:pt x="9448" y="21231"/>
                    <a:pt x="10859" y="21279"/>
                  </a:cubicBezTo>
                  <a:cubicBezTo>
                    <a:pt x="12476" y="21334"/>
                    <a:pt x="16628" y="21595"/>
                    <a:pt x="18212" y="21418"/>
                  </a:cubicBezTo>
                  <a:cubicBezTo>
                    <a:pt x="18721" y="21361"/>
                    <a:pt x="20073" y="21090"/>
                    <a:pt x="20477" y="20855"/>
                  </a:cubicBezTo>
                  <a:cubicBezTo>
                    <a:pt x="20693" y="20729"/>
                    <a:pt x="21146" y="20223"/>
                    <a:pt x="21229" y="20014"/>
                  </a:cubicBezTo>
                  <a:cubicBezTo>
                    <a:pt x="21506" y="19317"/>
                    <a:pt x="21229" y="17266"/>
                    <a:pt x="21229" y="16492"/>
                  </a:cubicBezTo>
                  <a:cubicBezTo>
                    <a:pt x="21229" y="15935"/>
                    <a:pt x="21233" y="14521"/>
                    <a:pt x="21229" y="13964"/>
                  </a:cubicBezTo>
                  <a:cubicBezTo>
                    <a:pt x="21221" y="13066"/>
                    <a:pt x="21466" y="10776"/>
                    <a:pt x="21429" y="9879"/>
                  </a:cubicBezTo>
                  <a:cubicBezTo>
                    <a:pt x="21401" y="9183"/>
                    <a:pt x="21160" y="7385"/>
                    <a:pt x="20953" y="6725"/>
                  </a:cubicBezTo>
                  <a:cubicBezTo>
                    <a:pt x="20681" y="5857"/>
                    <a:pt x="19464" y="3630"/>
                    <a:pt x="18747" y="2987"/>
                  </a:cubicBezTo>
                  <a:cubicBezTo>
                    <a:pt x="18031" y="2345"/>
                    <a:pt x="15459" y="1189"/>
                    <a:pt x="14444" y="875"/>
                  </a:cubicBezTo>
                  <a:cubicBezTo>
                    <a:pt x="13238" y="503"/>
                    <a:pt x="9883" y="10"/>
                    <a:pt x="8595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11" name="Group 311"/>
          <p:cNvGrpSpPr/>
          <p:nvPr/>
        </p:nvGrpSpPr>
        <p:grpSpPr>
          <a:xfrm>
            <a:off x="17301125" y="6772006"/>
            <a:ext cx="482760" cy="1028836"/>
            <a:chOff x="0" y="0"/>
            <a:chExt cx="482759" cy="1028834"/>
          </a:xfrm>
        </p:grpSpPr>
        <p:pic>
          <p:nvPicPr>
            <p:cNvPr id="309" name="_DSC0051.jpg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0"/>
              <a:ext cx="482760" cy="102883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10" name="Shape 310"/>
            <p:cNvSpPr/>
            <p:nvPr/>
          </p:nvSpPr>
          <p:spPr>
            <a:xfrm>
              <a:off x="0" y="0"/>
              <a:ext cx="482760" cy="102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2" h="21405" extrusionOk="0">
                  <a:moveTo>
                    <a:pt x="16319" y="0"/>
                  </a:moveTo>
                  <a:cubicBezTo>
                    <a:pt x="15024" y="0"/>
                    <a:pt x="11534" y="2114"/>
                    <a:pt x="10422" y="2766"/>
                  </a:cubicBezTo>
                  <a:cubicBezTo>
                    <a:pt x="10034" y="2994"/>
                    <a:pt x="9341" y="3635"/>
                    <a:pt x="8957" y="3864"/>
                  </a:cubicBezTo>
                  <a:cubicBezTo>
                    <a:pt x="8304" y="4253"/>
                    <a:pt x="5951" y="5112"/>
                    <a:pt x="5520" y="5524"/>
                  </a:cubicBezTo>
                  <a:cubicBezTo>
                    <a:pt x="4647" y="6359"/>
                    <a:pt x="4805" y="8830"/>
                    <a:pt x="4543" y="9760"/>
                  </a:cubicBezTo>
                  <a:cubicBezTo>
                    <a:pt x="4268" y="10734"/>
                    <a:pt x="3615" y="13232"/>
                    <a:pt x="3060" y="14186"/>
                  </a:cubicBezTo>
                  <a:cubicBezTo>
                    <a:pt x="2755" y="14710"/>
                    <a:pt x="1431" y="15991"/>
                    <a:pt x="1106" y="16514"/>
                  </a:cubicBezTo>
                  <a:cubicBezTo>
                    <a:pt x="784" y="17032"/>
                    <a:pt x="-357" y="18490"/>
                    <a:pt x="112" y="18909"/>
                  </a:cubicBezTo>
                  <a:cubicBezTo>
                    <a:pt x="579" y="19327"/>
                    <a:pt x="4095" y="20084"/>
                    <a:pt x="5345" y="20321"/>
                  </a:cubicBezTo>
                  <a:cubicBezTo>
                    <a:pt x="7105" y="20654"/>
                    <a:pt x="12647" y="21600"/>
                    <a:pt x="13981" y="21369"/>
                  </a:cubicBezTo>
                  <a:cubicBezTo>
                    <a:pt x="15547" y="21099"/>
                    <a:pt x="17524" y="18529"/>
                    <a:pt x="18099" y="17687"/>
                  </a:cubicBezTo>
                  <a:cubicBezTo>
                    <a:pt x="18951" y="16437"/>
                    <a:pt x="19421" y="13089"/>
                    <a:pt x="19756" y="11791"/>
                  </a:cubicBezTo>
                  <a:cubicBezTo>
                    <a:pt x="20111" y="10414"/>
                    <a:pt x="21243" y="6901"/>
                    <a:pt x="21222" y="5524"/>
                  </a:cubicBezTo>
                  <a:cubicBezTo>
                    <a:pt x="21209" y="4713"/>
                    <a:pt x="21030" y="2565"/>
                    <a:pt x="20245" y="1841"/>
                  </a:cubicBezTo>
                  <a:cubicBezTo>
                    <a:pt x="19744" y="1381"/>
                    <a:pt x="17183" y="0"/>
                    <a:pt x="16319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14" name="Group 314"/>
          <p:cNvGrpSpPr/>
          <p:nvPr/>
        </p:nvGrpSpPr>
        <p:grpSpPr>
          <a:xfrm rot="21600000">
            <a:off x="12687449" y="6743514"/>
            <a:ext cx="437605" cy="1033328"/>
            <a:chOff x="0" y="0"/>
            <a:chExt cx="437603" cy="1033327"/>
          </a:xfrm>
        </p:grpSpPr>
        <p:pic>
          <p:nvPicPr>
            <p:cNvPr id="312" name="_DSC0051.jpg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0" y="0"/>
              <a:ext cx="437604" cy="103332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13" name="Shape 313"/>
            <p:cNvSpPr/>
            <p:nvPr/>
          </p:nvSpPr>
          <p:spPr>
            <a:xfrm>
              <a:off x="0" y="0"/>
              <a:ext cx="437604" cy="1033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408" extrusionOk="0">
                  <a:moveTo>
                    <a:pt x="2978" y="4"/>
                  </a:moveTo>
                  <a:cubicBezTo>
                    <a:pt x="1978" y="118"/>
                    <a:pt x="362" y="2410"/>
                    <a:pt x="89" y="3120"/>
                  </a:cubicBezTo>
                  <a:cubicBezTo>
                    <a:pt x="-225" y="3938"/>
                    <a:pt x="374" y="6125"/>
                    <a:pt x="554" y="6968"/>
                  </a:cubicBezTo>
                  <a:cubicBezTo>
                    <a:pt x="771" y="7979"/>
                    <a:pt x="1626" y="10542"/>
                    <a:pt x="1950" y="11548"/>
                  </a:cubicBezTo>
                  <a:cubicBezTo>
                    <a:pt x="2171" y="12234"/>
                    <a:pt x="2640" y="13994"/>
                    <a:pt x="3016" y="14664"/>
                  </a:cubicBezTo>
                  <a:cubicBezTo>
                    <a:pt x="3457" y="15450"/>
                    <a:pt x="5059" y="17408"/>
                    <a:pt x="5769" y="18159"/>
                  </a:cubicBezTo>
                  <a:cubicBezTo>
                    <a:pt x="6301" y="18722"/>
                    <a:pt x="7539" y="20316"/>
                    <a:pt x="8541" y="20659"/>
                  </a:cubicBezTo>
                  <a:cubicBezTo>
                    <a:pt x="9727" y="21063"/>
                    <a:pt x="14552" y="21524"/>
                    <a:pt x="16044" y="21382"/>
                  </a:cubicBezTo>
                  <a:cubicBezTo>
                    <a:pt x="17355" y="21257"/>
                    <a:pt x="19619" y="20199"/>
                    <a:pt x="21375" y="19614"/>
                  </a:cubicBezTo>
                  <a:lnTo>
                    <a:pt x="14590" y="4403"/>
                  </a:lnTo>
                  <a:cubicBezTo>
                    <a:pt x="12993" y="3859"/>
                    <a:pt x="10722" y="3166"/>
                    <a:pt x="9763" y="2758"/>
                  </a:cubicBezTo>
                  <a:cubicBezTo>
                    <a:pt x="9165" y="2504"/>
                    <a:pt x="7939" y="1729"/>
                    <a:pt x="7340" y="1476"/>
                  </a:cubicBezTo>
                  <a:cubicBezTo>
                    <a:pt x="6478" y="1112"/>
                    <a:pt x="3682" y="-76"/>
                    <a:pt x="2978" y="4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17" name="Group 317"/>
          <p:cNvGrpSpPr/>
          <p:nvPr/>
        </p:nvGrpSpPr>
        <p:grpSpPr>
          <a:xfrm rot="21600000">
            <a:off x="12979399" y="6667606"/>
            <a:ext cx="585935" cy="1367282"/>
            <a:chOff x="0" y="0"/>
            <a:chExt cx="585934" cy="1367280"/>
          </a:xfrm>
        </p:grpSpPr>
        <p:pic>
          <p:nvPicPr>
            <p:cNvPr id="315" name="_DSC0051.jpg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585935" cy="136728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16" name="Shape 316"/>
            <p:cNvSpPr/>
            <p:nvPr/>
          </p:nvSpPr>
          <p:spPr>
            <a:xfrm>
              <a:off x="0" y="0"/>
              <a:ext cx="585935" cy="1367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5" h="21440" extrusionOk="0">
                  <a:moveTo>
                    <a:pt x="2647" y="11"/>
                  </a:moveTo>
                  <a:cubicBezTo>
                    <a:pt x="2166" y="98"/>
                    <a:pt x="1635" y="1091"/>
                    <a:pt x="1424" y="1405"/>
                  </a:cubicBezTo>
                  <a:cubicBezTo>
                    <a:pt x="1096" y="1895"/>
                    <a:pt x="473" y="3177"/>
                    <a:pt x="331" y="3683"/>
                  </a:cubicBezTo>
                  <a:cubicBezTo>
                    <a:pt x="92" y="4532"/>
                    <a:pt x="-1" y="6727"/>
                    <a:pt x="0" y="7585"/>
                  </a:cubicBezTo>
                  <a:cubicBezTo>
                    <a:pt x="2" y="8894"/>
                    <a:pt x="295" y="12229"/>
                    <a:pt x="518" y="13535"/>
                  </a:cubicBezTo>
                  <a:cubicBezTo>
                    <a:pt x="640" y="14249"/>
                    <a:pt x="1003" y="16074"/>
                    <a:pt x="1352" y="16771"/>
                  </a:cubicBezTo>
                  <a:cubicBezTo>
                    <a:pt x="1676" y="17418"/>
                    <a:pt x="2710" y="19108"/>
                    <a:pt x="3524" y="19646"/>
                  </a:cubicBezTo>
                  <a:cubicBezTo>
                    <a:pt x="4242" y="20121"/>
                    <a:pt x="6974" y="21298"/>
                    <a:pt x="8141" y="21426"/>
                  </a:cubicBezTo>
                  <a:cubicBezTo>
                    <a:pt x="9020" y="21522"/>
                    <a:pt x="11722" y="21125"/>
                    <a:pt x="12657" y="20959"/>
                  </a:cubicBezTo>
                  <a:cubicBezTo>
                    <a:pt x="13493" y="20811"/>
                    <a:pt x="15487" y="20270"/>
                    <a:pt x="16210" y="20032"/>
                  </a:cubicBezTo>
                  <a:cubicBezTo>
                    <a:pt x="16752" y="19852"/>
                    <a:pt x="18067" y="19331"/>
                    <a:pt x="18482" y="19098"/>
                  </a:cubicBezTo>
                  <a:cubicBezTo>
                    <a:pt x="19192" y="18701"/>
                    <a:pt x="20805" y="17557"/>
                    <a:pt x="21057" y="17082"/>
                  </a:cubicBezTo>
                  <a:cubicBezTo>
                    <a:pt x="21599" y="16057"/>
                    <a:pt x="20760" y="13197"/>
                    <a:pt x="20424" y="12116"/>
                  </a:cubicBezTo>
                  <a:cubicBezTo>
                    <a:pt x="20199" y="11391"/>
                    <a:pt x="21098" y="9743"/>
                    <a:pt x="20251" y="9160"/>
                  </a:cubicBezTo>
                  <a:cubicBezTo>
                    <a:pt x="19801" y="8850"/>
                    <a:pt x="16691" y="7235"/>
                    <a:pt x="16023" y="6975"/>
                  </a:cubicBezTo>
                  <a:cubicBezTo>
                    <a:pt x="14883" y="6532"/>
                    <a:pt x="13350" y="5355"/>
                    <a:pt x="12556" y="4803"/>
                  </a:cubicBezTo>
                  <a:cubicBezTo>
                    <a:pt x="11689" y="4201"/>
                    <a:pt x="9736" y="3157"/>
                    <a:pt x="9061" y="2494"/>
                  </a:cubicBezTo>
                  <a:cubicBezTo>
                    <a:pt x="8631" y="2072"/>
                    <a:pt x="6606" y="926"/>
                    <a:pt x="5868" y="627"/>
                  </a:cubicBezTo>
                  <a:cubicBezTo>
                    <a:pt x="5332" y="410"/>
                    <a:pt x="3139" y="-78"/>
                    <a:pt x="2647" y="1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20" name="Group 320"/>
          <p:cNvGrpSpPr/>
          <p:nvPr/>
        </p:nvGrpSpPr>
        <p:grpSpPr>
          <a:xfrm rot="21600000">
            <a:off x="16802018" y="6781963"/>
            <a:ext cx="657605" cy="1279928"/>
            <a:chOff x="0" y="0"/>
            <a:chExt cx="657604" cy="1279926"/>
          </a:xfrm>
        </p:grpSpPr>
        <p:pic>
          <p:nvPicPr>
            <p:cNvPr id="318" name="_DSC0051.jpg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0" y="0"/>
              <a:ext cx="657605" cy="1279927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19" name="Shape 319"/>
            <p:cNvSpPr/>
            <p:nvPr/>
          </p:nvSpPr>
          <p:spPr>
            <a:xfrm>
              <a:off x="0" y="0"/>
              <a:ext cx="657605" cy="1279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21392" extrusionOk="0">
                  <a:moveTo>
                    <a:pt x="19134" y="24"/>
                  </a:moveTo>
                  <a:cubicBezTo>
                    <a:pt x="18271" y="-174"/>
                    <a:pt x="14489" y="920"/>
                    <a:pt x="13332" y="1298"/>
                  </a:cubicBezTo>
                  <a:cubicBezTo>
                    <a:pt x="12477" y="1577"/>
                    <a:pt x="10523" y="2498"/>
                    <a:pt x="9845" y="2890"/>
                  </a:cubicBezTo>
                  <a:cubicBezTo>
                    <a:pt x="9185" y="3271"/>
                    <a:pt x="7907" y="4433"/>
                    <a:pt x="7233" y="4807"/>
                  </a:cubicBezTo>
                  <a:cubicBezTo>
                    <a:pt x="6509" y="5209"/>
                    <a:pt x="4173" y="5992"/>
                    <a:pt x="3464" y="6399"/>
                  </a:cubicBezTo>
                  <a:cubicBezTo>
                    <a:pt x="2925" y="6707"/>
                    <a:pt x="1827" y="7632"/>
                    <a:pt x="1431" y="7997"/>
                  </a:cubicBezTo>
                  <a:cubicBezTo>
                    <a:pt x="1138" y="8267"/>
                    <a:pt x="400" y="8976"/>
                    <a:pt x="273" y="9271"/>
                  </a:cubicBezTo>
                  <a:cubicBezTo>
                    <a:pt x="56" y="9772"/>
                    <a:pt x="273" y="11139"/>
                    <a:pt x="273" y="11666"/>
                  </a:cubicBezTo>
                  <a:cubicBezTo>
                    <a:pt x="273" y="12122"/>
                    <a:pt x="241" y="13280"/>
                    <a:pt x="273" y="13735"/>
                  </a:cubicBezTo>
                  <a:cubicBezTo>
                    <a:pt x="305" y="14192"/>
                    <a:pt x="584" y="15356"/>
                    <a:pt x="569" y="15811"/>
                  </a:cubicBezTo>
                  <a:cubicBezTo>
                    <a:pt x="552" y="16327"/>
                    <a:pt x="-251" y="17729"/>
                    <a:pt x="80" y="18153"/>
                  </a:cubicBezTo>
                  <a:cubicBezTo>
                    <a:pt x="474" y="18659"/>
                    <a:pt x="3216" y="19672"/>
                    <a:pt x="4248" y="19957"/>
                  </a:cubicBezTo>
                  <a:cubicBezTo>
                    <a:pt x="5299" y="20247"/>
                    <a:pt x="8439" y="20518"/>
                    <a:pt x="9562" y="20753"/>
                  </a:cubicBezTo>
                  <a:cubicBezTo>
                    <a:pt x="10095" y="20865"/>
                    <a:pt x="11345" y="21361"/>
                    <a:pt x="11878" y="21390"/>
                  </a:cubicBezTo>
                  <a:cubicBezTo>
                    <a:pt x="12552" y="21426"/>
                    <a:pt x="14477" y="21107"/>
                    <a:pt x="15069" y="20912"/>
                  </a:cubicBezTo>
                  <a:cubicBezTo>
                    <a:pt x="16236" y="20528"/>
                    <a:pt x="18785" y="19012"/>
                    <a:pt x="19392" y="18365"/>
                  </a:cubicBezTo>
                  <a:cubicBezTo>
                    <a:pt x="20032" y="17683"/>
                    <a:pt x="20459" y="15634"/>
                    <a:pt x="20653" y="14856"/>
                  </a:cubicBezTo>
                  <a:cubicBezTo>
                    <a:pt x="20899" y="13867"/>
                    <a:pt x="21222" y="11323"/>
                    <a:pt x="21283" y="10326"/>
                  </a:cubicBezTo>
                  <a:cubicBezTo>
                    <a:pt x="21349" y="9258"/>
                    <a:pt x="21323" y="6530"/>
                    <a:pt x="21206" y="5463"/>
                  </a:cubicBezTo>
                  <a:cubicBezTo>
                    <a:pt x="21125" y="4721"/>
                    <a:pt x="20834" y="2822"/>
                    <a:pt x="20524" y="2100"/>
                  </a:cubicBezTo>
                  <a:cubicBezTo>
                    <a:pt x="20322" y="1631"/>
                    <a:pt x="19718" y="158"/>
                    <a:pt x="19134" y="24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23" name="Group 323"/>
          <p:cNvGrpSpPr/>
          <p:nvPr/>
        </p:nvGrpSpPr>
        <p:grpSpPr>
          <a:xfrm rot="21600000">
            <a:off x="13500266" y="6832555"/>
            <a:ext cx="686919" cy="1199588"/>
            <a:chOff x="0" y="0"/>
            <a:chExt cx="686918" cy="1199587"/>
          </a:xfrm>
        </p:grpSpPr>
        <p:pic>
          <p:nvPicPr>
            <p:cNvPr id="321" name="_DSC0051.jpg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0" y="0"/>
              <a:ext cx="686919" cy="119958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22" name="Shape 322"/>
            <p:cNvSpPr/>
            <p:nvPr/>
          </p:nvSpPr>
          <p:spPr>
            <a:xfrm>
              <a:off x="0" y="0"/>
              <a:ext cx="686919" cy="1199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446" extrusionOk="0">
                  <a:moveTo>
                    <a:pt x="6691" y="1"/>
                  </a:moveTo>
                  <a:cubicBezTo>
                    <a:pt x="5976" y="-20"/>
                    <a:pt x="3916" y="371"/>
                    <a:pt x="3380" y="639"/>
                  </a:cubicBezTo>
                  <a:cubicBezTo>
                    <a:pt x="2621" y="1019"/>
                    <a:pt x="1479" y="2596"/>
                    <a:pt x="1164" y="3187"/>
                  </a:cubicBezTo>
                  <a:cubicBezTo>
                    <a:pt x="631" y="4186"/>
                    <a:pt x="190" y="6907"/>
                    <a:pt x="69" y="7962"/>
                  </a:cubicBezTo>
                  <a:cubicBezTo>
                    <a:pt x="-68" y="9147"/>
                    <a:pt x="35" y="12178"/>
                    <a:pt x="69" y="13368"/>
                  </a:cubicBezTo>
                  <a:cubicBezTo>
                    <a:pt x="91" y="14174"/>
                    <a:pt x="64" y="16237"/>
                    <a:pt x="265" y="17030"/>
                  </a:cubicBezTo>
                  <a:cubicBezTo>
                    <a:pt x="436" y="17703"/>
                    <a:pt x="937" y="19587"/>
                    <a:pt x="1644" y="20038"/>
                  </a:cubicBezTo>
                  <a:cubicBezTo>
                    <a:pt x="2196" y="20390"/>
                    <a:pt x="4689" y="20777"/>
                    <a:pt x="5584" y="20897"/>
                  </a:cubicBezTo>
                  <a:cubicBezTo>
                    <a:pt x="6409" y="21007"/>
                    <a:pt x="8598" y="21065"/>
                    <a:pt x="9449" y="21109"/>
                  </a:cubicBezTo>
                  <a:cubicBezTo>
                    <a:pt x="10420" y="21161"/>
                    <a:pt x="12894" y="21305"/>
                    <a:pt x="13868" y="21329"/>
                  </a:cubicBezTo>
                  <a:cubicBezTo>
                    <a:pt x="14839" y="21353"/>
                    <a:pt x="17584" y="21580"/>
                    <a:pt x="18288" y="21329"/>
                  </a:cubicBezTo>
                  <a:cubicBezTo>
                    <a:pt x="18779" y="21154"/>
                    <a:pt x="19425" y="20104"/>
                    <a:pt x="19666" y="19740"/>
                  </a:cubicBezTo>
                  <a:cubicBezTo>
                    <a:pt x="19912" y="19369"/>
                    <a:pt x="20412" y="18380"/>
                    <a:pt x="20504" y="17988"/>
                  </a:cubicBezTo>
                  <a:cubicBezTo>
                    <a:pt x="20663" y="17300"/>
                    <a:pt x="20589" y="15499"/>
                    <a:pt x="20504" y="14802"/>
                  </a:cubicBezTo>
                  <a:cubicBezTo>
                    <a:pt x="20382" y="13816"/>
                    <a:pt x="21532" y="9834"/>
                    <a:pt x="21267" y="8856"/>
                  </a:cubicBezTo>
                  <a:cubicBezTo>
                    <a:pt x="20948" y="7679"/>
                    <a:pt x="18634" y="6064"/>
                    <a:pt x="17820" y="5010"/>
                  </a:cubicBezTo>
                  <a:cubicBezTo>
                    <a:pt x="17188" y="4192"/>
                    <a:pt x="14531" y="2270"/>
                    <a:pt x="13302" y="1718"/>
                  </a:cubicBezTo>
                  <a:cubicBezTo>
                    <a:pt x="12080" y="1169"/>
                    <a:pt x="8174" y="44"/>
                    <a:pt x="6691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26" name="Group 326"/>
          <p:cNvGrpSpPr/>
          <p:nvPr/>
        </p:nvGrpSpPr>
        <p:grpSpPr>
          <a:xfrm rot="21600000">
            <a:off x="16063543" y="6883362"/>
            <a:ext cx="772167" cy="1158078"/>
            <a:chOff x="0" y="0"/>
            <a:chExt cx="772166" cy="1158076"/>
          </a:xfrm>
        </p:grpSpPr>
        <p:pic>
          <p:nvPicPr>
            <p:cNvPr id="324" name="_DSC0051.jpg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0" y="0"/>
              <a:ext cx="772167" cy="1158077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25" name="Shape 325"/>
            <p:cNvSpPr/>
            <p:nvPr/>
          </p:nvSpPr>
          <p:spPr>
            <a:xfrm>
              <a:off x="0" y="0"/>
              <a:ext cx="772167" cy="1158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569" extrusionOk="0">
                  <a:moveTo>
                    <a:pt x="15044" y="1"/>
                  </a:moveTo>
                  <a:cubicBezTo>
                    <a:pt x="14088" y="-24"/>
                    <a:pt x="11544" y="607"/>
                    <a:pt x="10638" y="895"/>
                  </a:cubicBezTo>
                  <a:cubicBezTo>
                    <a:pt x="9561" y="1238"/>
                    <a:pt x="6812" y="2818"/>
                    <a:pt x="6090" y="3423"/>
                  </a:cubicBezTo>
                  <a:cubicBezTo>
                    <a:pt x="5353" y="4041"/>
                    <a:pt x="4415" y="5441"/>
                    <a:pt x="4040" y="6232"/>
                  </a:cubicBezTo>
                  <a:cubicBezTo>
                    <a:pt x="3634" y="7089"/>
                    <a:pt x="319" y="9289"/>
                    <a:pt x="48" y="10172"/>
                  </a:cubicBezTo>
                  <a:cubicBezTo>
                    <a:pt x="-218" y="11040"/>
                    <a:pt x="704" y="13549"/>
                    <a:pt x="539" y="14429"/>
                  </a:cubicBezTo>
                  <a:cubicBezTo>
                    <a:pt x="383" y="15264"/>
                    <a:pt x="1078" y="17406"/>
                    <a:pt x="1106" y="18243"/>
                  </a:cubicBezTo>
                  <a:cubicBezTo>
                    <a:pt x="1125" y="18792"/>
                    <a:pt x="1168" y="20330"/>
                    <a:pt x="1586" y="20727"/>
                  </a:cubicBezTo>
                  <a:cubicBezTo>
                    <a:pt x="1833" y="20962"/>
                    <a:pt x="3094" y="21309"/>
                    <a:pt x="3549" y="21392"/>
                  </a:cubicBezTo>
                  <a:cubicBezTo>
                    <a:pt x="4366" y="21541"/>
                    <a:pt x="6603" y="21537"/>
                    <a:pt x="7465" y="21555"/>
                  </a:cubicBezTo>
                  <a:cubicBezTo>
                    <a:pt x="8217" y="21571"/>
                    <a:pt x="10137" y="21576"/>
                    <a:pt x="10889" y="21555"/>
                  </a:cubicBezTo>
                  <a:cubicBezTo>
                    <a:pt x="11536" y="21537"/>
                    <a:pt x="13181" y="21450"/>
                    <a:pt x="13823" y="21392"/>
                  </a:cubicBezTo>
                  <a:cubicBezTo>
                    <a:pt x="15009" y="21286"/>
                    <a:pt x="18301" y="21156"/>
                    <a:pt x="19178" y="20727"/>
                  </a:cubicBezTo>
                  <a:cubicBezTo>
                    <a:pt x="19537" y="20551"/>
                    <a:pt x="20091" y="19714"/>
                    <a:pt x="20246" y="19404"/>
                  </a:cubicBezTo>
                  <a:cubicBezTo>
                    <a:pt x="20506" y="18887"/>
                    <a:pt x="20739" y="17463"/>
                    <a:pt x="20825" y="16913"/>
                  </a:cubicBezTo>
                  <a:cubicBezTo>
                    <a:pt x="20971" y="15970"/>
                    <a:pt x="21126" y="13553"/>
                    <a:pt x="21163" y="12603"/>
                  </a:cubicBezTo>
                  <a:cubicBezTo>
                    <a:pt x="21202" y="11583"/>
                    <a:pt x="21182" y="8983"/>
                    <a:pt x="21163" y="7962"/>
                  </a:cubicBezTo>
                  <a:cubicBezTo>
                    <a:pt x="21144" y="6976"/>
                    <a:pt x="21382" y="4401"/>
                    <a:pt x="20999" y="3482"/>
                  </a:cubicBezTo>
                  <a:cubicBezTo>
                    <a:pt x="20753" y="2892"/>
                    <a:pt x="19542" y="1386"/>
                    <a:pt x="18872" y="999"/>
                  </a:cubicBezTo>
                  <a:cubicBezTo>
                    <a:pt x="18226" y="625"/>
                    <a:pt x="15896" y="23"/>
                    <a:pt x="15044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29" name="Group 329"/>
          <p:cNvGrpSpPr/>
          <p:nvPr/>
        </p:nvGrpSpPr>
        <p:grpSpPr>
          <a:xfrm flipH="1">
            <a:off x="15113188" y="6845266"/>
            <a:ext cx="1028498" cy="1374774"/>
            <a:chOff x="0" y="0"/>
            <a:chExt cx="1028497" cy="1374773"/>
          </a:xfrm>
        </p:grpSpPr>
        <p:pic>
          <p:nvPicPr>
            <p:cNvPr id="327" name="_DSC0051.jpg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0" y="0"/>
              <a:ext cx="1028498" cy="137477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28" name="Shape 328"/>
            <p:cNvSpPr/>
            <p:nvPr/>
          </p:nvSpPr>
          <p:spPr>
            <a:xfrm>
              <a:off x="0" y="0"/>
              <a:ext cx="1028498" cy="137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1470" extrusionOk="0">
                  <a:moveTo>
                    <a:pt x="8592" y="1"/>
                  </a:moveTo>
                  <a:cubicBezTo>
                    <a:pt x="7973" y="-12"/>
                    <a:pt x="6302" y="206"/>
                    <a:pt x="5764" y="416"/>
                  </a:cubicBezTo>
                  <a:cubicBezTo>
                    <a:pt x="5012" y="709"/>
                    <a:pt x="3364" y="1971"/>
                    <a:pt x="2886" y="2505"/>
                  </a:cubicBezTo>
                  <a:cubicBezTo>
                    <a:pt x="2252" y="3212"/>
                    <a:pt x="1187" y="5338"/>
                    <a:pt x="940" y="6174"/>
                  </a:cubicBezTo>
                  <a:cubicBezTo>
                    <a:pt x="664" y="7108"/>
                    <a:pt x="687" y="9602"/>
                    <a:pt x="602" y="10568"/>
                  </a:cubicBezTo>
                  <a:cubicBezTo>
                    <a:pt x="504" y="11670"/>
                    <a:pt x="163" y="14473"/>
                    <a:pt x="99" y="15576"/>
                  </a:cubicBezTo>
                  <a:cubicBezTo>
                    <a:pt x="60" y="16237"/>
                    <a:pt x="-70" y="17933"/>
                    <a:pt x="49" y="18582"/>
                  </a:cubicBezTo>
                  <a:cubicBezTo>
                    <a:pt x="129" y="19017"/>
                    <a:pt x="432" y="20256"/>
                    <a:pt x="808" y="20522"/>
                  </a:cubicBezTo>
                  <a:cubicBezTo>
                    <a:pt x="1321" y="20885"/>
                    <a:pt x="3625" y="21095"/>
                    <a:pt x="4436" y="21173"/>
                  </a:cubicBezTo>
                  <a:cubicBezTo>
                    <a:pt x="5829" y="21307"/>
                    <a:pt x="9448" y="21247"/>
                    <a:pt x="10860" y="21272"/>
                  </a:cubicBezTo>
                  <a:cubicBezTo>
                    <a:pt x="12480" y="21300"/>
                    <a:pt x="16645" y="21588"/>
                    <a:pt x="18224" y="21415"/>
                  </a:cubicBezTo>
                  <a:cubicBezTo>
                    <a:pt x="18736" y="21358"/>
                    <a:pt x="20097" y="21079"/>
                    <a:pt x="20492" y="20857"/>
                  </a:cubicBezTo>
                  <a:cubicBezTo>
                    <a:pt x="20717" y="20730"/>
                    <a:pt x="21159" y="20222"/>
                    <a:pt x="21242" y="20020"/>
                  </a:cubicBezTo>
                  <a:cubicBezTo>
                    <a:pt x="21530" y="19320"/>
                    <a:pt x="21242" y="17314"/>
                    <a:pt x="21242" y="16549"/>
                  </a:cubicBezTo>
                  <a:cubicBezTo>
                    <a:pt x="21242" y="15999"/>
                    <a:pt x="21268" y="14595"/>
                    <a:pt x="21242" y="14045"/>
                  </a:cubicBezTo>
                  <a:cubicBezTo>
                    <a:pt x="21200" y="13157"/>
                    <a:pt x="20937" y="10898"/>
                    <a:pt x="20871" y="10010"/>
                  </a:cubicBezTo>
                  <a:cubicBezTo>
                    <a:pt x="20811" y="9216"/>
                    <a:pt x="20904" y="7159"/>
                    <a:pt x="20665" y="6397"/>
                  </a:cubicBezTo>
                  <a:cubicBezTo>
                    <a:pt x="20434" y="5661"/>
                    <a:pt x="19405" y="3761"/>
                    <a:pt x="18760" y="3199"/>
                  </a:cubicBezTo>
                  <a:cubicBezTo>
                    <a:pt x="18057" y="2586"/>
                    <a:pt x="15472" y="1450"/>
                    <a:pt x="14447" y="1116"/>
                  </a:cubicBezTo>
                  <a:cubicBezTo>
                    <a:pt x="13247" y="725"/>
                    <a:pt x="9888" y="27"/>
                    <a:pt x="8592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32" name="Group 332"/>
          <p:cNvGrpSpPr/>
          <p:nvPr/>
        </p:nvGrpSpPr>
        <p:grpSpPr>
          <a:xfrm>
            <a:off x="14109872" y="6845269"/>
            <a:ext cx="1028366" cy="1374776"/>
            <a:chOff x="0" y="0"/>
            <a:chExt cx="1028365" cy="1374774"/>
          </a:xfrm>
        </p:grpSpPr>
        <p:pic>
          <p:nvPicPr>
            <p:cNvPr id="330" name="_DSC0051.jpg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0" y="0"/>
              <a:ext cx="1028366" cy="137477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31" name="Shape 331"/>
            <p:cNvSpPr/>
            <p:nvPr/>
          </p:nvSpPr>
          <p:spPr>
            <a:xfrm>
              <a:off x="0" y="0"/>
              <a:ext cx="1028366" cy="1374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470" extrusionOk="0">
                  <a:moveTo>
                    <a:pt x="8554" y="1"/>
                  </a:moveTo>
                  <a:cubicBezTo>
                    <a:pt x="7931" y="-12"/>
                    <a:pt x="6276" y="232"/>
                    <a:pt x="5705" y="416"/>
                  </a:cubicBezTo>
                  <a:cubicBezTo>
                    <a:pt x="4907" y="672"/>
                    <a:pt x="2911" y="1664"/>
                    <a:pt x="2425" y="2170"/>
                  </a:cubicBezTo>
                  <a:cubicBezTo>
                    <a:pt x="1681" y="2946"/>
                    <a:pt x="918" y="5554"/>
                    <a:pt x="674" y="6533"/>
                  </a:cubicBezTo>
                  <a:cubicBezTo>
                    <a:pt x="458" y="7404"/>
                    <a:pt x="330" y="9680"/>
                    <a:pt x="261" y="10568"/>
                  </a:cubicBezTo>
                  <a:cubicBezTo>
                    <a:pt x="176" y="11668"/>
                    <a:pt x="8" y="14475"/>
                    <a:pt x="5" y="15576"/>
                  </a:cubicBezTo>
                  <a:cubicBezTo>
                    <a:pt x="3" y="16238"/>
                    <a:pt x="-35" y="17943"/>
                    <a:pt x="145" y="18582"/>
                  </a:cubicBezTo>
                  <a:cubicBezTo>
                    <a:pt x="269" y="19021"/>
                    <a:pt x="756" y="20235"/>
                    <a:pt x="1170" y="20503"/>
                  </a:cubicBezTo>
                  <a:cubicBezTo>
                    <a:pt x="1701" y="20849"/>
                    <a:pt x="3896" y="21093"/>
                    <a:pt x="4680" y="21173"/>
                  </a:cubicBezTo>
                  <a:cubicBezTo>
                    <a:pt x="6012" y="21309"/>
                    <a:pt x="9473" y="21248"/>
                    <a:pt x="10826" y="21272"/>
                  </a:cubicBezTo>
                  <a:cubicBezTo>
                    <a:pt x="12456" y="21301"/>
                    <a:pt x="16647" y="21588"/>
                    <a:pt x="18235" y="21415"/>
                  </a:cubicBezTo>
                  <a:cubicBezTo>
                    <a:pt x="18750" y="21358"/>
                    <a:pt x="20118" y="21079"/>
                    <a:pt x="20515" y="20857"/>
                  </a:cubicBezTo>
                  <a:cubicBezTo>
                    <a:pt x="20742" y="20730"/>
                    <a:pt x="21192" y="20222"/>
                    <a:pt x="21275" y="20020"/>
                  </a:cubicBezTo>
                  <a:cubicBezTo>
                    <a:pt x="21565" y="19320"/>
                    <a:pt x="21275" y="17314"/>
                    <a:pt x="21275" y="16549"/>
                  </a:cubicBezTo>
                  <a:cubicBezTo>
                    <a:pt x="21275" y="15999"/>
                    <a:pt x="21301" y="14595"/>
                    <a:pt x="21275" y="14045"/>
                  </a:cubicBezTo>
                  <a:cubicBezTo>
                    <a:pt x="21233" y="13157"/>
                    <a:pt x="20997" y="10896"/>
                    <a:pt x="20895" y="10010"/>
                  </a:cubicBezTo>
                  <a:cubicBezTo>
                    <a:pt x="20804" y="9214"/>
                    <a:pt x="20698" y="7155"/>
                    <a:pt x="20408" y="6397"/>
                  </a:cubicBezTo>
                  <a:cubicBezTo>
                    <a:pt x="20110" y="5618"/>
                    <a:pt x="18905" y="3636"/>
                    <a:pt x="18202" y="3031"/>
                  </a:cubicBezTo>
                  <a:cubicBezTo>
                    <a:pt x="17570" y="2487"/>
                    <a:pt x="15339" y="1419"/>
                    <a:pt x="14436" y="1116"/>
                  </a:cubicBezTo>
                  <a:cubicBezTo>
                    <a:pt x="13239" y="714"/>
                    <a:pt x="9858" y="27"/>
                    <a:pt x="8554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35" name="Group 335"/>
          <p:cNvGrpSpPr/>
          <p:nvPr/>
        </p:nvGrpSpPr>
        <p:grpSpPr>
          <a:xfrm rot="21600000">
            <a:off x="6921349" y="6641964"/>
            <a:ext cx="393455" cy="1038023"/>
            <a:chOff x="0" y="0"/>
            <a:chExt cx="393453" cy="1038021"/>
          </a:xfrm>
        </p:grpSpPr>
        <p:pic>
          <p:nvPicPr>
            <p:cNvPr id="333" name="_DSC0051.jpg"/>
            <p:cNvPicPr/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0" y="0"/>
              <a:ext cx="393454" cy="103802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34" name="Shape 334"/>
            <p:cNvSpPr/>
            <p:nvPr/>
          </p:nvSpPr>
          <p:spPr>
            <a:xfrm>
              <a:off x="0" y="0"/>
              <a:ext cx="393454" cy="1038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00" extrusionOk="0">
                  <a:moveTo>
                    <a:pt x="3006" y="3"/>
                  </a:moveTo>
                  <a:cubicBezTo>
                    <a:pt x="1970" y="105"/>
                    <a:pt x="368" y="2426"/>
                    <a:pt x="95" y="3135"/>
                  </a:cubicBezTo>
                  <a:cubicBezTo>
                    <a:pt x="-224" y="3962"/>
                    <a:pt x="347" y="6161"/>
                    <a:pt x="591" y="7007"/>
                  </a:cubicBezTo>
                  <a:cubicBezTo>
                    <a:pt x="885" y="8027"/>
                    <a:pt x="2167" y="10601"/>
                    <a:pt x="2682" y="11610"/>
                  </a:cubicBezTo>
                  <a:cubicBezTo>
                    <a:pt x="3035" y="12302"/>
                    <a:pt x="3991" y="14060"/>
                    <a:pt x="4450" y="14742"/>
                  </a:cubicBezTo>
                  <a:cubicBezTo>
                    <a:pt x="4976" y="15523"/>
                    <a:pt x="6287" y="17547"/>
                    <a:pt x="7210" y="18261"/>
                  </a:cubicBezTo>
                  <a:cubicBezTo>
                    <a:pt x="7896" y="18791"/>
                    <a:pt x="10253" y="20078"/>
                    <a:pt x="11393" y="20472"/>
                  </a:cubicBezTo>
                  <a:cubicBezTo>
                    <a:pt x="12252" y="20768"/>
                    <a:pt x="15093" y="21535"/>
                    <a:pt x="16050" y="21499"/>
                  </a:cubicBezTo>
                  <a:cubicBezTo>
                    <a:pt x="17308" y="21453"/>
                    <a:pt x="19622" y="20311"/>
                    <a:pt x="21376" y="19724"/>
                  </a:cubicBezTo>
                  <a:lnTo>
                    <a:pt x="14606" y="4426"/>
                  </a:lnTo>
                  <a:cubicBezTo>
                    <a:pt x="13011" y="3878"/>
                    <a:pt x="10723" y="3178"/>
                    <a:pt x="9776" y="2773"/>
                  </a:cubicBezTo>
                  <a:cubicBezTo>
                    <a:pt x="9170" y="2515"/>
                    <a:pt x="7969" y="1740"/>
                    <a:pt x="7361" y="1483"/>
                  </a:cubicBezTo>
                  <a:cubicBezTo>
                    <a:pt x="6511" y="1122"/>
                    <a:pt x="3697" y="-65"/>
                    <a:pt x="3006" y="3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38" name="Group 338"/>
          <p:cNvGrpSpPr/>
          <p:nvPr/>
        </p:nvGrpSpPr>
        <p:grpSpPr>
          <a:xfrm rot="21600000">
            <a:off x="11620961" y="6642100"/>
            <a:ext cx="409376" cy="1020446"/>
            <a:chOff x="0" y="0"/>
            <a:chExt cx="409374" cy="1020445"/>
          </a:xfrm>
        </p:grpSpPr>
        <p:pic>
          <p:nvPicPr>
            <p:cNvPr id="336" name="_DSC0051.jpg"/>
            <p:cNvPicPr/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0" y="0"/>
              <a:ext cx="409375" cy="102044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37" name="Shape 337"/>
            <p:cNvSpPr/>
            <p:nvPr/>
          </p:nvSpPr>
          <p:spPr>
            <a:xfrm>
              <a:off x="0" y="0"/>
              <a:ext cx="409375" cy="1020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2" h="21460" extrusionOk="0">
                  <a:moveTo>
                    <a:pt x="16605" y="0"/>
                  </a:moveTo>
                  <a:cubicBezTo>
                    <a:pt x="15388" y="0"/>
                    <a:pt x="12117" y="2142"/>
                    <a:pt x="11073" y="2804"/>
                  </a:cubicBezTo>
                  <a:cubicBezTo>
                    <a:pt x="10708" y="3036"/>
                    <a:pt x="10056" y="3699"/>
                    <a:pt x="9695" y="3931"/>
                  </a:cubicBezTo>
                  <a:cubicBezTo>
                    <a:pt x="9082" y="4326"/>
                    <a:pt x="5555" y="5457"/>
                    <a:pt x="5150" y="5876"/>
                  </a:cubicBezTo>
                  <a:cubicBezTo>
                    <a:pt x="4330" y="6724"/>
                    <a:pt x="4472" y="8971"/>
                    <a:pt x="4225" y="9915"/>
                  </a:cubicBezTo>
                  <a:cubicBezTo>
                    <a:pt x="3967" y="10905"/>
                    <a:pt x="3368" y="13437"/>
                    <a:pt x="2847" y="14406"/>
                  </a:cubicBezTo>
                  <a:cubicBezTo>
                    <a:pt x="2561" y="14938"/>
                    <a:pt x="1960" y="16245"/>
                    <a:pt x="1655" y="16776"/>
                  </a:cubicBezTo>
                  <a:cubicBezTo>
                    <a:pt x="1352" y="17301"/>
                    <a:pt x="-369" y="18512"/>
                    <a:pt x="71" y="18937"/>
                  </a:cubicBezTo>
                  <a:cubicBezTo>
                    <a:pt x="511" y="19362"/>
                    <a:pt x="5163" y="20383"/>
                    <a:pt x="6323" y="20640"/>
                  </a:cubicBezTo>
                  <a:cubicBezTo>
                    <a:pt x="7683" y="20942"/>
                    <a:pt x="11848" y="21600"/>
                    <a:pt x="12924" y="21433"/>
                  </a:cubicBezTo>
                  <a:cubicBezTo>
                    <a:pt x="14485" y="21191"/>
                    <a:pt x="17506" y="18827"/>
                    <a:pt x="18188" y="17961"/>
                  </a:cubicBezTo>
                  <a:cubicBezTo>
                    <a:pt x="19176" y="16706"/>
                    <a:pt x="19435" y="13291"/>
                    <a:pt x="19833" y="11968"/>
                  </a:cubicBezTo>
                  <a:cubicBezTo>
                    <a:pt x="20253" y="10575"/>
                    <a:pt x="21231" y="7007"/>
                    <a:pt x="21211" y="5609"/>
                  </a:cubicBezTo>
                  <a:cubicBezTo>
                    <a:pt x="21199" y="4785"/>
                    <a:pt x="21023" y="2604"/>
                    <a:pt x="20286" y="1870"/>
                  </a:cubicBezTo>
                  <a:cubicBezTo>
                    <a:pt x="19815" y="1402"/>
                    <a:pt x="17416" y="0"/>
                    <a:pt x="16605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41" name="Group 341"/>
          <p:cNvGrpSpPr/>
          <p:nvPr/>
        </p:nvGrpSpPr>
        <p:grpSpPr>
          <a:xfrm rot="21600000">
            <a:off x="10997307" y="6730509"/>
            <a:ext cx="732657" cy="1194041"/>
            <a:chOff x="0" y="0"/>
            <a:chExt cx="732655" cy="1194039"/>
          </a:xfrm>
        </p:grpSpPr>
        <p:pic>
          <p:nvPicPr>
            <p:cNvPr id="339" name="_DSC0051.jpg"/>
            <p:cNvPicPr/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0" y="0"/>
              <a:ext cx="732656" cy="119404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40" name="Shape 340"/>
            <p:cNvSpPr/>
            <p:nvPr/>
          </p:nvSpPr>
          <p:spPr>
            <a:xfrm>
              <a:off x="0" y="0"/>
              <a:ext cx="732656" cy="1194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7" h="21427" extrusionOk="0">
                  <a:moveTo>
                    <a:pt x="18102" y="15"/>
                  </a:moveTo>
                  <a:cubicBezTo>
                    <a:pt x="17127" y="-140"/>
                    <a:pt x="13861" y="914"/>
                    <a:pt x="12796" y="1297"/>
                  </a:cubicBezTo>
                  <a:cubicBezTo>
                    <a:pt x="12023" y="1575"/>
                    <a:pt x="10246" y="2497"/>
                    <a:pt x="9623" y="2892"/>
                  </a:cubicBezTo>
                  <a:cubicBezTo>
                    <a:pt x="9025" y="3272"/>
                    <a:pt x="7844" y="4436"/>
                    <a:pt x="7235" y="4808"/>
                  </a:cubicBezTo>
                  <a:cubicBezTo>
                    <a:pt x="6569" y="5214"/>
                    <a:pt x="4439" y="5991"/>
                    <a:pt x="3786" y="6403"/>
                  </a:cubicBezTo>
                  <a:cubicBezTo>
                    <a:pt x="3299" y="6710"/>
                    <a:pt x="2291" y="7638"/>
                    <a:pt x="1928" y="8006"/>
                  </a:cubicBezTo>
                  <a:cubicBezTo>
                    <a:pt x="1662" y="8275"/>
                    <a:pt x="141" y="9054"/>
                    <a:pt x="25" y="9352"/>
                  </a:cubicBezTo>
                  <a:cubicBezTo>
                    <a:pt x="-171" y="9851"/>
                    <a:pt x="867" y="11146"/>
                    <a:pt x="867" y="11673"/>
                  </a:cubicBezTo>
                  <a:cubicBezTo>
                    <a:pt x="867" y="12130"/>
                    <a:pt x="838" y="13297"/>
                    <a:pt x="867" y="13753"/>
                  </a:cubicBezTo>
                  <a:cubicBezTo>
                    <a:pt x="896" y="14210"/>
                    <a:pt x="1146" y="15376"/>
                    <a:pt x="1132" y="15833"/>
                  </a:cubicBezTo>
                  <a:cubicBezTo>
                    <a:pt x="1117" y="16349"/>
                    <a:pt x="405" y="17750"/>
                    <a:pt x="694" y="18168"/>
                  </a:cubicBezTo>
                  <a:cubicBezTo>
                    <a:pt x="1052" y="18687"/>
                    <a:pt x="3569" y="19701"/>
                    <a:pt x="4501" y="19985"/>
                  </a:cubicBezTo>
                  <a:cubicBezTo>
                    <a:pt x="5469" y="20279"/>
                    <a:pt x="8328" y="20545"/>
                    <a:pt x="9358" y="20782"/>
                  </a:cubicBezTo>
                  <a:cubicBezTo>
                    <a:pt x="9843" y="20894"/>
                    <a:pt x="10984" y="21394"/>
                    <a:pt x="11469" y="21423"/>
                  </a:cubicBezTo>
                  <a:cubicBezTo>
                    <a:pt x="12087" y="21460"/>
                    <a:pt x="13891" y="21161"/>
                    <a:pt x="14388" y="20939"/>
                  </a:cubicBezTo>
                  <a:cubicBezTo>
                    <a:pt x="15210" y="20570"/>
                    <a:pt x="16605" y="18983"/>
                    <a:pt x="17041" y="18382"/>
                  </a:cubicBezTo>
                  <a:cubicBezTo>
                    <a:pt x="17568" y="17656"/>
                    <a:pt x="18331" y="15651"/>
                    <a:pt x="18633" y="14871"/>
                  </a:cubicBezTo>
                  <a:cubicBezTo>
                    <a:pt x="19119" y="13617"/>
                    <a:pt x="20175" y="10398"/>
                    <a:pt x="20479" y="9124"/>
                  </a:cubicBezTo>
                  <a:cubicBezTo>
                    <a:pt x="20745" y="8007"/>
                    <a:pt x="21429" y="5118"/>
                    <a:pt x="21275" y="4010"/>
                  </a:cubicBezTo>
                  <a:cubicBezTo>
                    <a:pt x="21201" y="3475"/>
                    <a:pt x="20613" y="2087"/>
                    <a:pt x="20214" y="1610"/>
                  </a:cubicBezTo>
                  <a:cubicBezTo>
                    <a:pt x="19884" y="1217"/>
                    <a:pt x="18682" y="107"/>
                    <a:pt x="18102" y="15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44" name="Group 344"/>
          <p:cNvGrpSpPr/>
          <p:nvPr/>
        </p:nvGrpSpPr>
        <p:grpSpPr>
          <a:xfrm rot="21600000">
            <a:off x="7162948" y="6629318"/>
            <a:ext cx="657755" cy="1229499"/>
            <a:chOff x="0" y="0"/>
            <a:chExt cx="657754" cy="1229497"/>
          </a:xfrm>
        </p:grpSpPr>
        <p:pic>
          <p:nvPicPr>
            <p:cNvPr id="342" name="_DSC0051.jpg"/>
            <p:cNvPicPr/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0" y="0"/>
              <a:ext cx="657755" cy="122949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43" name="Shape 343"/>
            <p:cNvSpPr/>
            <p:nvPr/>
          </p:nvSpPr>
          <p:spPr>
            <a:xfrm>
              <a:off x="0" y="0"/>
              <a:ext cx="657755" cy="1229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5" h="21422" extrusionOk="0">
                  <a:moveTo>
                    <a:pt x="4613" y="9"/>
                  </a:moveTo>
                  <a:cubicBezTo>
                    <a:pt x="4055" y="90"/>
                    <a:pt x="3026" y="1094"/>
                    <a:pt x="2594" y="1406"/>
                  </a:cubicBezTo>
                  <a:cubicBezTo>
                    <a:pt x="2268" y="1641"/>
                    <a:pt x="1355" y="2227"/>
                    <a:pt x="1153" y="2491"/>
                  </a:cubicBezTo>
                  <a:cubicBezTo>
                    <a:pt x="560" y="3269"/>
                    <a:pt x="61" y="5508"/>
                    <a:pt x="9" y="6364"/>
                  </a:cubicBezTo>
                  <a:cubicBezTo>
                    <a:pt x="-81" y="7824"/>
                    <a:pt x="593" y="11598"/>
                    <a:pt x="1153" y="13030"/>
                  </a:cubicBezTo>
                  <a:cubicBezTo>
                    <a:pt x="1481" y="13868"/>
                    <a:pt x="2808" y="15969"/>
                    <a:pt x="3468" y="16750"/>
                  </a:cubicBezTo>
                  <a:cubicBezTo>
                    <a:pt x="3983" y="17359"/>
                    <a:pt x="5628" y="18838"/>
                    <a:pt x="6349" y="19385"/>
                  </a:cubicBezTo>
                  <a:cubicBezTo>
                    <a:pt x="6972" y="19856"/>
                    <a:pt x="8636" y="21236"/>
                    <a:pt x="9513" y="21397"/>
                  </a:cubicBezTo>
                  <a:cubicBezTo>
                    <a:pt x="10250" y="21532"/>
                    <a:pt x="12709" y="21102"/>
                    <a:pt x="13551" y="20934"/>
                  </a:cubicBezTo>
                  <a:cubicBezTo>
                    <a:pt x="14289" y="20786"/>
                    <a:pt x="16078" y="20241"/>
                    <a:pt x="16728" y="20000"/>
                  </a:cubicBezTo>
                  <a:cubicBezTo>
                    <a:pt x="17207" y="19822"/>
                    <a:pt x="18359" y="19310"/>
                    <a:pt x="18735" y="19073"/>
                  </a:cubicBezTo>
                  <a:cubicBezTo>
                    <a:pt x="19356" y="18682"/>
                    <a:pt x="20826" y="17542"/>
                    <a:pt x="21050" y="17061"/>
                  </a:cubicBezTo>
                  <a:cubicBezTo>
                    <a:pt x="21519" y="16050"/>
                    <a:pt x="21284" y="11922"/>
                    <a:pt x="20985" y="10845"/>
                  </a:cubicBezTo>
                  <a:cubicBezTo>
                    <a:pt x="20784" y="10119"/>
                    <a:pt x="19750" y="9415"/>
                    <a:pt x="19030" y="8846"/>
                  </a:cubicBezTo>
                  <a:cubicBezTo>
                    <a:pt x="18624" y="8524"/>
                    <a:pt x="17161" y="7137"/>
                    <a:pt x="16561" y="6875"/>
                  </a:cubicBezTo>
                  <a:cubicBezTo>
                    <a:pt x="15552" y="6436"/>
                    <a:pt x="13780" y="5267"/>
                    <a:pt x="13063" y="4704"/>
                  </a:cubicBezTo>
                  <a:cubicBezTo>
                    <a:pt x="12310" y="4113"/>
                    <a:pt x="10522" y="3149"/>
                    <a:pt x="9925" y="2491"/>
                  </a:cubicBezTo>
                  <a:cubicBezTo>
                    <a:pt x="9539" y="2067"/>
                    <a:pt x="8125" y="924"/>
                    <a:pt x="7494" y="631"/>
                  </a:cubicBezTo>
                  <a:cubicBezTo>
                    <a:pt x="7005" y="404"/>
                    <a:pt x="5140" y="-68"/>
                    <a:pt x="4613" y="9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47" name="Group 347"/>
          <p:cNvGrpSpPr/>
          <p:nvPr/>
        </p:nvGrpSpPr>
        <p:grpSpPr>
          <a:xfrm rot="21600000">
            <a:off x="7759622" y="6870573"/>
            <a:ext cx="686092" cy="1187349"/>
            <a:chOff x="0" y="0"/>
            <a:chExt cx="686090" cy="1187348"/>
          </a:xfrm>
        </p:grpSpPr>
        <p:pic>
          <p:nvPicPr>
            <p:cNvPr id="345" name="_DSC0051.jpg"/>
            <p:cNvPicPr/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0" y="0"/>
              <a:ext cx="686091" cy="118734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46" name="Shape 346"/>
            <p:cNvSpPr/>
            <p:nvPr/>
          </p:nvSpPr>
          <p:spPr>
            <a:xfrm>
              <a:off x="0" y="0"/>
              <a:ext cx="686091" cy="1187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431" extrusionOk="0">
                  <a:moveTo>
                    <a:pt x="6697" y="2"/>
                  </a:moveTo>
                  <a:cubicBezTo>
                    <a:pt x="6005" y="-41"/>
                    <a:pt x="3857" y="544"/>
                    <a:pt x="3350" y="855"/>
                  </a:cubicBezTo>
                  <a:cubicBezTo>
                    <a:pt x="2746" y="1226"/>
                    <a:pt x="2088" y="2686"/>
                    <a:pt x="1857" y="3219"/>
                  </a:cubicBezTo>
                  <a:cubicBezTo>
                    <a:pt x="1428" y="4206"/>
                    <a:pt x="928" y="6808"/>
                    <a:pt x="737" y="7825"/>
                  </a:cubicBezTo>
                  <a:cubicBezTo>
                    <a:pt x="512" y="9022"/>
                    <a:pt x="20" y="12082"/>
                    <a:pt x="3" y="13283"/>
                  </a:cubicBezTo>
                  <a:cubicBezTo>
                    <a:pt x="-9" y="14095"/>
                    <a:pt x="8" y="16209"/>
                    <a:pt x="389" y="16972"/>
                  </a:cubicBezTo>
                  <a:cubicBezTo>
                    <a:pt x="652" y="17501"/>
                    <a:pt x="1870" y="18823"/>
                    <a:pt x="2516" y="19222"/>
                  </a:cubicBezTo>
                  <a:cubicBezTo>
                    <a:pt x="3045" y="19548"/>
                    <a:pt x="4849" y="20175"/>
                    <a:pt x="5577" y="20346"/>
                  </a:cubicBezTo>
                  <a:cubicBezTo>
                    <a:pt x="6377" y="20535"/>
                    <a:pt x="8623" y="20727"/>
                    <a:pt x="9484" y="20826"/>
                  </a:cubicBezTo>
                  <a:cubicBezTo>
                    <a:pt x="10463" y="20940"/>
                    <a:pt x="12961" y="21253"/>
                    <a:pt x="13951" y="21306"/>
                  </a:cubicBezTo>
                  <a:cubicBezTo>
                    <a:pt x="14925" y="21358"/>
                    <a:pt x="17696" y="21559"/>
                    <a:pt x="18406" y="21306"/>
                  </a:cubicBezTo>
                  <a:cubicBezTo>
                    <a:pt x="18902" y="21130"/>
                    <a:pt x="19556" y="20069"/>
                    <a:pt x="19800" y="19702"/>
                  </a:cubicBezTo>
                  <a:cubicBezTo>
                    <a:pt x="20048" y="19327"/>
                    <a:pt x="20554" y="18335"/>
                    <a:pt x="20646" y="17939"/>
                  </a:cubicBezTo>
                  <a:cubicBezTo>
                    <a:pt x="20807" y="17246"/>
                    <a:pt x="21591" y="10791"/>
                    <a:pt x="21504" y="10088"/>
                  </a:cubicBezTo>
                  <a:cubicBezTo>
                    <a:pt x="21382" y="9094"/>
                    <a:pt x="19854" y="9003"/>
                    <a:pt x="19513" y="8025"/>
                  </a:cubicBezTo>
                  <a:cubicBezTo>
                    <a:pt x="19178" y="7061"/>
                    <a:pt x="18346" y="6748"/>
                    <a:pt x="17572" y="5898"/>
                  </a:cubicBezTo>
                  <a:cubicBezTo>
                    <a:pt x="16766" y="5012"/>
                    <a:pt x="13573" y="3059"/>
                    <a:pt x="12272" y="2366"/>
                  </a:cubicBezTo>
                  <a:cubicBezTo>
                    <a:pt x="11160" y="1775"/>
                    <a:pt x="8007" y="85"/>
                    <a:pt x="6697" y="2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50" name="Group 350"/>
          <p:cNvGrpSpPr/>
          <p:nvPr/>
        </p:nvGrpSpPr>
        <p:grpSpPr>
          <a:xfrm>
            <a:off x="5612195" y="6770919"/>
            <a:ext cx="485466" cy="967104"/>
            <a:chOff x="0" y="0"/>
            <a:chExt cx="485464" cy="967103"/>
          </a:xfrm>
        </p:grpSpPr>
        <p:pic>
          <p:nvPicPr>
            <p:cNvPr id="348" name="_DSC0051.jpg"/>
            <p:cNvPicPr/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0" y="0"/>
              <a:ext cx="485465" cy="96710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49" name="Shape 349"/>
            <p:cNvSpPr/>
            <p:nvPr/>
          </p:nvSpPr>
          <p:spPr>
            <a:xfrm>
              <a:off x="0" y="0"/>
              <a:ext cx="485465" cy="967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581" extrusionOk="0">
                  <a:moveTo>
                    <a:pt x="16493" y="33"/>
                  </a:moveTo>
                  <a:cubicBezTo>
                    <a:pt x="16208" y="84"/>
                    <a:pt x="15565" y="373"/>
                    <a:pt x="15360" y="494"/>
                  </a:cubicBezTo>
                  <a:cubicBezTo>
                    <a:pt x="15068" y="666"/>
                    <a:pt x="14552" y="1209"/>
                    <a:pt x="14315" y="1406"/>
                  </a:cubicBezTo>
                  <a:cubicBezTo>
                    <a:pt x="13961" y="1699"/>
                    <a:pt x="13021" y="2426"/>
                    <a:pt x="12659" y="2717"/>
                  </a:cubicBezTo>
                  <a:cubicBezTo>
                    <a:pt x="12230" y="3061"/>
                    <a:pt x="11181" y="3950"/>
                    <a:pt x="10725" y="4284"/>
                  </a:cubicBezTo>
                  <a:cubicBezTo>
                    <a:pt x="10251" y="4631"/>
                    <a:pt x="9000" y="5507"/>
                    <a:pt x="8424" y="5808"/>
                  </a:cubicBezTo>
                  <a:cubicBezTo>
                    <a:pt x="8075" y="5990"/>
                    <a:pt x="7070" y="6408"/>
                    <a:pt x="6647" y="6543"/>
                  </a:cubicBezTo>
                  <a:cubicBezTo>
                    <a:pt x="6333" y="6642"/>
                    <a:pt x="4750" y="6772"/>
                    <a:pt x="4555" y="6906"/>
                  </a:cubicBezTo>
                  <a:cubicBezTo>
                    <a:pt x="4361" y="7039"/>
                    <a:pt x="4394" y="7570"/>
                    <a:pt x="4329" y="7756"/>
                  </a:cubicBezTo>
                  <a:cubicBezTo>
                    <a:pt x="4042" y="8578"/>
                    <a:pt x="3716" y="10656"/>
                    <a:pt x="3318" y="11467"/>
                  </a:cubicBezTo>
                  <a:cubicBezTo>
                    <a:pt x="2980" y="12155"/>
                    <a:pt x="1946" y="13891"/>
                    <a:pt x="1575" y="14575"/>
                  </a:cubicBezTo>
                  <a:cubicBezTo>
                    <a:pt x="1227" y="15218"/>
                    <a:pt x="-267" y="16955"/>
                    <a:pt x="42" y="17507"/>
                  </a:cubicBezTo>
                  <a:cubicBezTo>
                    <a:pt x="178" y="17751"/>
                    <a:pt x="1528" y="18230"/>
                    <a:pt x="1959" y="18428"/>
                  </a:cubicBezTo>
                  <a:cubicBezTo>
                    <a:pt x="2319" y="18593"/>
                    <a:pt x="3257" y="19006"/>
                    <a:pt x="3632" y="19163"/>
                  </a:cubicBezTo>
                  <a:cubicBezTo>
                    <a:pt x="4108" y="19363"/>
                    <a:pt x="5343" y="19857"/>
                    <a:pt x="5845" y="20039"/>
                  </a:cubicBezTo>
                  <a:cubicBezTo>
                    <a:pt x="6516" y="20284"/>
                    <a:pt x="8241" y="20908"/>
                    <a:pt x="8982" y="21084"/>
                  </a:cubicBezTo>
                  <a:cubicBezTo>
                    <a:pt x="9640" y="21241"/>
                    <a:pt x="11471" y="21583"/>
                    <a:pt x="12171" y="21580"/>
                  </a:cubicBezTo>
                  <a:cubicBezTo>
                    <a:pt x="12719" y="21578"/>
                    <a:pt x="14206" y="21330"/>
                    <a:pt x="14663" y="21173"/>
                  </a:cubicBezTo>
                  <a:cubicBezTo>
                    <a:pt x="15261" y="20968"/>
                    <a:pt x="16472" y="20166"/>
                    <a:pt x="16859" y="19845"/>
                  </a:cubicBezTo>
                  <a:cubicBezTo>
                    <a:pt x="17420" y="19378"/>
                    <a:pt x="18506" y="18063"/>
                    <a:pt x="18776" y="17533"/>
                  </a:cubicBezTo>
                  <a:cubicBezTo>
                    <a:pt x="19138" y="16821"/>
                    <a:pt x="19858" y="14917"/>
                    <a:pt x="19996" y="14177"/>
                  </a:cubicBezTo>
                  <a:cubicBezTo>
                    <a:pt x="20115" y="13536"/>
                    <a:pt x="20344" y="11894"/>
                    <a:pt x="20466" y="11254"/>
                  </a:cubicBezTo>
                  <a:cubicBezTo>
                    <a:pt x="20612" y="10493"/>
                    <a:pt x="21031" y="8568"/>
                    <a:pt x="21216" y="7809"/>
                  </a:cubicBezTo>
                  <a:cubicBezTo>
                    <a:pt x="21333" y="7326"/>
                    <a:pt x="21327" y="6093"/>
                    <a:pt x="21303" y="5613"/>
                  </a:cubicBezTo>
                  <a:cubicBezTo>
                    <a:pt x="21275" y="5063"/>
                    <a:pt x="20638" y="3664"/>
                    <a:pt x="20379" y="3124"/>
                  </a:cubicBezTo>
                  <a:cubicBezTo>
                    <a:pt x="20171" y="2690"/>
                    <a:pt x="19612" y="1572"/>
                    <a:pt x="19229" y="1176"/>
                  </a:cubicBezTo>
                  <a:cubicBezTo>
                    <a:pt x="18963" y="901"/>
                    <a:pt x="18091" y="160"/>
                    <a:pt x="17608" y="33"/>
                  </a:cubicBezTo>
                  <a:cubicBezTo>
                    <a:pt x="17415" y="-17"/>
                    <a:pt x="16710" y="-5"/>
                    <a:pt x="16493" y="33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53" name="Group 353"/>
          <p:cNvGrpSpPr/>
          <p:nvPr/>
        </p:nvGrpSpPr>
        <p:grpSpPr>
          <a:xfrm>
            <a:off x="4999838" y="6759440"/>
            <a:ext cx="743327" cy="1111439"/>
            <a:chOff x="0" y="0"/>
            <a:chExt cx="743326" cy="1111438"/>
          </a:xfrm>
        </p:grpSpPr>
        <p:pic>
          <p:nvPicPr>
            <p:cNvPr id="351" name="_DSC0051.jpg"/>
            <p:cNvPicPr/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0" y="0"/>
              <a:ext cx="743327" cy="111143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52" name="Shape 352"/>
            <p:cNvSpPr/>
            <p:nvPr/>
          </p:nvSpPr>
          <p:spPr>
            <a:xfrm>
              <a:off x="0" y="0"/>
              <a:ext cx="743327" cy="1111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6" h="21486" extrusionOk="0">
                  <a:moveTo>
                    <a:pt x="18067" y="12"/>
                  </a:moveTo>
                  <a:cubicBezTo>
                    <a:pt x="17719" y="-53"/>
                    <a:pt x="16642" y="160"/>
                    <a:pt x="16261" y="242"/>
                  </a:cubicBezTo>
                  <a:cubicBezTo>
                    <a:pt x="15675" y="369"/>
                    <a:pt x="14238" y="834"/>
                    <a:pt x="13701" y="1040"/>
                  </a:cubicBezTo>
                  <a:cubicBezTo>
                    <a:pt x="13152" y="1252"/>
                    <a:pt x="11823" y="1875"/>
                    <a:pt x="11324" y="2138"/>
                  </a:cubicBezTo>
                  <a:cubicBezTo>
                    <a:pt x="10713" y="2460"/>
                    <a:pt x="9195" y="3329"/>
                    <a:pt x="8684" y="3718"/>
                  </a:cubicBezTo>
                  <a:cubicBezTo>
                    <a:pt x="8429" y="3912"/>
                    <a:pt x="7958" y="4510"/>
                    <a:pt x="7690" y="4692"/>
                  </a:cubicBezTo>
                  <a:cubicBezTo>
                    <a:pt x="7378" y="4905"/>
                    <a:pt x="6379" y="5316"/>
                    <a:pt x="6010" y="5490"/>
                  </a:cubicBezTo>
                  <a:cubicBezTo>
                    <a:pt x="5616" y="5676"/>
                    <a:pt x="4584" y="6114"/>
                    <a:pt x="4227" y="6327"/>
                  </a:cubicBezTo>
                  <a:cubicBezTo>
                    <a:pt x="4001" y="6461"/>
                    <a:pt x="3502" y="6865"/>
                    <a:pt x="3301" y="7017"/>
                  </a:cubicBezTo>
                  <a:cubicBezTo>
                    <a:pt x="3075" y="7189"/>
                    <a:pt x="2540" y="7653"/>
                    <a:pt x="2284" y="7800"/>
                  </a:cubicBezTo>
                  <a:cubicBezTo>
                    <a:pt x="2030" y="7945"/>
                    <a:pt x="758" y="8172"/>
                    <a:pt x="615" y="8344"/>
                  </a:cubicBezTo>
                  <a:cubicBezTo>
                    <a:pt x="314" y="8708"/>
                    <a:pt x="595" y="10032"/>
                    <a:pt x="615" y="10508"/>
                  </a:cubicBezTo>
                  <a:cubicBezTo>
                    <a:pt x="640" y="11091"/>
                    <a:pt x="893" y="12576"/>
                    <a:pt x="844" y="13155"/>
                  </a:cubicBezTo>
                  <a:cubicBezTo>
                    <a:pt x="784" y="13847"/>
                    <a:pt x="541" y="15587"/>
                    <a:pt x="398" y="16278"/>
                  </a:cubicBezTo>
                  <a:cubicBezTo>
                    <a:pt x="301" y="16749"/>
                    <a:pt x="-172" y="18048"/>
                    <a:pt x="67" y="18434"/>
                  </a:cubicBezTo>
                  <a:cubicBezTo>
                    <a:pt x="214" y="18673"/>
                    <a:pt x="1268" y="19095"/>
                    <a:pt x="1621" y="19270"/>
                  </a:cubicBezTo>
                  <a:cubicBezTo>
                    <a:pt x="1943" y="19429"/>
                    <a:pt x="2784" y="19818"/>
                    <a:pt x="3130" y="19953"/>
                  </a:cubicBezTo>
                  <a:cubicBezTo>
                    <a:pt x="3556" y="20119"/>
                    <a:pt x="4683" y="20499"/>
                    <a:pt x="5141" y="20620"/>
                  </a:cubicBezTo>
                  <a:cubicBezTo>
                    <a:pt x="5742" y="20779"/>
                    <a:pt x="7331" y="21099"/>
                    <a:pt x="7964" y="21188"/>
                  </a:cubicBezTo>
                  <a:cubicBezTo>
                    <a:pt x="8501" y="21264"/>
                    <a:pt x="9895" y="21367"/>
                    <a:pt x="10444" y="21395"/>
                  </a:cubicBezTo>
                  <a:cubicBezTo>
                    <a:pt x="11022" y="21424"/>
                    <a:pt x="12549" y="21547"/>
                    <a:pt x="13084" y="21449"/>
                  </a:cubicBezTo>
                  <a:cubicBezTo>
                    <a:pt x="13359" y="21398"/>
                    <a:pt x="13998" y="21092"/>
                    <a:pt x="14227" y="20965"/>
                  </a:cubicBezTo>
                  <a:cubicBezTo>
                    <a:pt x="14742" y="20682"/>
                    <a:pt x="15943" y="19841"/>
                    <a:pt x="16330" y="19477"/>
                  </a:cubicBezTo>
                  <a:cubicBezTo>
                    <a:pt x="16603" y="19220"/>
                    <a:pt x="17151" y="18483"/>
                    <a:pt x="17324" y="18188"/>
                  </a:cubicBezTo>
                  <a:cubicBezTo>
                    <a:pt x="17716" y="17523"/>
                    <a:pt x="18337" y="15733"/>
                    <a:pt x="18639" y="15042"/>
                  </a:cubicBezTo>
                  <a:cubicBezTo>
                    <a:pt x="18874" y="14502"/>
                    <a:pt x="19565" y="13142"/>
                    <a:pt x="19759" y="12595"/>
                  </a:cubicBezTo>
                  <a:cubicBezTo>
                    <a:pt x="19944" y="12069"/>
                    <a:pt x="20251" y="10705"/>
                    <a:pt x="20376" y="10170"/>
                  </a:cubicBezTo>
                  <a:cubicBezTo>
                    <a:pt x="20543" y="9452"/>
                    <a:pt x="20934" y="7616"/>
                    <a:pt x="21061" y="6894"/>
                  </a:cubicBezTo>
                  <a:cubicBezTo>
                    <a:pt x="21155" y="6365"/>
                    <a:pt x="21428" y="5014"/>
                    <a:pt x="21404" y="4485"/>
                  </a:cubicBezTo>
                  <a:cubicBezTo>
                    <a:pt x="21386" y="4079"/>
                    <a:pt x="21165" y="3029"/>
                    <a:pt x="20981" y="2644"/>
                  </a:cubicBezTo>
                  <a:cubicBezTo>
                    <a:pt x="20805" y="2275"/>
                    <a:pt x="20141" y="1354"/>
                    <a:pt x="19793" y="1048"/>
                  </a:cubicBezTo>
                  <a:cubicBezTo>
                    <a:pt x="19488" y="780"/>
                    <a:pt x="18508" y="95"/>
                    <a:pt x="18067" y="12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56" name="Group 356"/>
          <p:cNvGrpSpPr/>
          <p:nvPr/>
        </p:nvGrpSpPr>
        <p:grpSpPr>
          <a:xfrm>
            <a:off x="4367597" y="6990443"/>
            <a:ext cx="679366" cy="924996"/>
            <a:chOff x="0" y="0"/>
            <a:chExt cx="679365" cy="924995"/>
          </a:xfrm>
        </p:grpSpPr>
        <p:pic>
          <p:nvPicPr>
            <p:cNvPr id="354" name="_DSC0051.jpg"/>
            <p:cNvPicPr/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0" y="0"/>
              <a:ext cx="679366" cy="92499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55" name="Shape 355"/>
            <p:cNvSpPr/>
            <p:nvPr/>
          </p:nvSpPr>
          <p:spPr>
            <a:xfrm>
              <a:off x="0" y="0"/>
              <a:ext cx="679366" cy="924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577" extrusionOk="0">
                  <a:moveTo>
                    <a:pt x="14776" y="0"/>
                  </a:moveTo>
                  <a:cubicBezTo>
                    <a:pt x="13812" y="-5"/>
                    <a:pt x="11253" y="926"/>
                    <a:pt x="10374" y="1324"/>
                  </a:cubicBezTo>
                  <a:cubicBezTo>
                    <a:pt x="9420" y="1755"/>
                    <a:pt x="7241" y="3205"/>
                    <a:pt x="6471" y="3814"/>
                  </a:cubicBezTo>
                  <a:cubicBezTo>
                    <a:pt x="5803" y="4343"/>
                    <a:pt x="4215" y="5818"/>
                    <a:pt x="3791" y="6462"/>
                  </a:cubicBezTo>
                  <a:cubicBezTo>
                    <a:pt x="3262" y="7262"/>
                    <a:pt x="308" y="9355"/>
                    <a:pt x="37" y="10239"/>
                  </a:cubicBezTo>
                  <a:cubicBezTo>
                    <a:pt x="-228" y="11105"/>
                    <a:pt x="1000" y="13543"/>
                    <a:pt x="948" y="14423"/>
                  </a:cubicBezTo>
                  <a:cubicBezTo>
                    <a:pt x="898" y="15257"/>
                    <a:pt x="861" y="17405"/>
                    <a:pt x="1022" y="18237"/>
                  </a:cubicBezTo>
                  <a:cubicBezTo>
                    <a:pt x="1101" y="18644"/>
                    <a:pt x="2047" y="19730"/>
                    <a:pt x="2307" y="20070"/>
                  </a:cubicBezTo>
                  <a:cubicBezTo>
                    <a:pt x="2533" y="20367"/>
                    <a:pt x="3521" y="21014"/>
                    <a:pt x="3940" y="21163"/>
                  </a:cubicBezTo>
                  <a:cubicBezTo>
                    <a:pt x="4569" y="21386"/>
                    <a:pt x="6484" y="21509"/>
                    <a:pt x="7207" y="21551"/>
                  </a:cubicBezTo>
                  <a:cubicBezTo>
                    <a:pt x="7954" y="21595"/>
                    <a:pt x="9873" y="21573"/>
                    <a:pt x="10623" y="21551"/>
                  </a:cubicBezTo>
                  <a:cubicBezTo>
                    <a:pt x="11269" y="21533"/>
                    <a:pt x="12927" y="21484"/>
                    <a:pt x="13554" y="21385"/>
                  </a:cubicBezTo>
                  <a:cubicBezTo>
                    <a:pt x="14493" y="21237"/>
                    <a:pt x="16970" y="20698"/>
                    <a:pt x="17706" y="20283"/>
                  </a:cubicBezTo>
                  <a:cubicBezTo>
                    <a:pt x="18130" y="20044"/>
                    <a:pt x="18882" y="19103"/>
                    <a:pt x="19165" y="18746"/>
                  </a:cubicBezTo>
                  <a:cubicBezTo>
                    <a:pt x="19516" y="18304"/>
                    <a:pt x="20339" y="17123"/>
                    <a:pt x="20536" y="16636"/>
                  </a:cubicBezTo>
                  <a:cubicBezTo>
                    <a:pt x="20880" y="15788"/>
                    <a:pt x="21191" y="13492"/>
                    <a:pt x="21272" y="12599"/>
                  </a:cubicBezTo>
                  <a:cubicBezTo>
                    <a:pt x="21364" y="11583"/>
                    <a:pt x="21372" y="8968"/>
                    <a:pt x="21272" y="7952"/>
                  </a:cubicBezTo>
                  <a:cubicBezTo>
                    <a:pt x="21174" y="6962"/>
                    <a:pt x="20879" y="4375"/>
                    <a:pt x="20387" y="3481"/>
                  </a:cubicBezTo>
                  <a:cubicBezTo>
                    <a:pt x="20052" y="2872"/>
                    <a:pt x="18631" y="1395"/>
                    <a:pt x="17943" y="990"/>
                  </a:cubicBezTo>
                  <a:cubicBezTo>
                    <a:pt x="17370" y="654"/>
                    <a:pt x="15476" y="3"/>
                    <a:pt x="14776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59" name="Group 359"/>
          <p:cNvGrpSpPr/>
          <p:nvPr/>
        </p:nvGrpSpPr>
        <p:grpSpPr>
          <a:xfrm rot="21600000">
            <a:off x="3413546" y="6932581"/>
            <a:ext cx="1008208" cy="1286311"/>
            <a:chOff x="0" y="0"/>
            <a:chExt cx="1008206" cy="1286309"/>
          </a:xfrm>
        </p:grpSpPr>
        <p:pic>
          <p:nvPicPr>
            <p:cNvPr id="357" name="_DSC0051.jpg"/>
            <p:cNvPicPr/>
            <p:nvPr/>
          </p:nvPicPr>
          <p:blipFill>
            <a:blip r:embed="rId26">
              <a:extLst/>
            </a:blip>
            <a:stretch>
              <a:fillRect/>
            </a:stretch>
          </p:blipFill>
          <p:spPr>
            <a:xfrm>
              <a:off x="0" y="0"/>
              <a:ext cx="1008207" cy="128631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58" name="Shape 358"/>
            <p:cNvSpPr/>
            <p:nvPr/>
          </p:nvSpPr>
          <p:spPr>
            <a:xfrm>
              <a:off x="0" y="0"/>
              <a:ext cx="1008207" cy="1286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85" extrusionOk="0">
                  <a:moveTo>
                    <a:pt x="13083" y="1"/>
                  </a:moveTo>
                  <a:cubicBezTo>
                    <a:pt x="12597" y="5"/>
                    <a:pt x="12108" y="23"/>
                    <a:pt x="11837" y="41"/>
                  </a:cubicBezTo>
                  <a:cubicBezTo>
                    <a:pt x="11140" y="85"/>
                    <a:pt x="9336" y="256"/>
                    <a:pt x="8694" y="447"/>
                  </a:cubicBezTo>
                  <a:cubicBezTo>
                    <a:pt x="8011" y="650"/>
                    <a:pt x="6407" y="1110"/>
                    <a:pt x="5830" y="1473"/>
                  </a:cubicBezTo>
                  <a:cubicBezTo>
                    <a:pt x="5190" y="1876"/>
                    <a:pt x="3439" y="3447"/>
                    <a:pt x="2941" y="3957"/>
                  </a:cubicBezTo>
                  <a:cubicBezTo>
                    <a:pt x="2396" y="4515"/>
                    <a:pt x="1414" y="6079"/>
                    <a:pt x="1120" y="6734"/>
                  </a:cubicBezTo>
                  <a:cubicBezTo>
                    <a:pt x="951" y="7108"/>
                    <a:pt x="532" y="7794"/>
                    <a:pt x="408" y="8505"/>
                  </a:cubicBezTo>
                  <a:cubicBezTo>
                    <a:pt x="265" y="9327"/>
                    <a:pt x="152" y="10186"/>
                    <a:pt x="95" y="10650"/>
                  </a:cubicBezTo>
                  <a:cubicBezTo>
                    <a:pt x="-45" y="11777"/>
                    <a:pt x="-12" y="14673"/>
                    <a:pt x="78" y="15798"/>
                  </a:cubicBezTo>
                  <a:cubicBezTo>
                    <a:pt x="139" y="16563"/>
                    <a:pt x="496" y="18542"/>
                    <a:pt x="832" y="19254"/>
                  </a:cubicBezTo>
                  <a:cubicBezTo>
                    <a:pt x="998" y="19608"/>
                    <a:pt x="1627" y="20312"/>
                    <a:pt x="1975" y="20560"/>
                  </a:cubicBezTo>
                  <a:cubicBezTo>
                    <a:pt x="2279" y="20776"/>
                    <a:pt x="3329" y="21128"/>
                    <a:pt x="3738" y="21219"/>
                  </a:cubicBezTo>
                  <a:cubicBezTo>
                    <a:pt x="4594" y="21409"/>
                    <a:pt x="6921" y="21536"/>
                    <a:pt x="7821" y="21572"/>
                  </a:cubicBezTo>
                  <a:cubicBezTo>
                    <a:pt x="8431" y="21596"/>
                    <a:pt x="9991" y="21584"/>
                    <a:pt x="10600" y="21552"/>
                  </a:cubicBezTo>
                  <a:cubicBezTo>
                    <a:pt x="11395" y="21510"/>
                    <a:pt x="13409" y="21307"/>
                    <a:pt x="14193" y="21199"/>
                  </a:cubicBezTo>
                  <a:cubicBezTo>
                    <a:pt x="14968" y="21092"/>
                    <a:pt x="16965" y="20793"/>
                    <a:pt x="17692" y="20573"/>
                  </a:cubicBezTo>
                  <a:cubicBezTo>
                    <a:pt x="18221" y="20412"/>
                    <a:pt x="19111" y="20081"/>
                    <a:pt x="19454" y="19760"/>
                  </a:cubicBezTo>
                  <a:cubicBezTo>
                    <a:pt x="19866" y="19375"/>
                    <a:pt x="20826" y="17981"/>
                    <a:pt x="20979" y="17463"/>
                  </a:cubicBezTo>
                  <a:cubicBezTo>
                    <a:pt x="21151" y="16882"/>
                    <a:pt x="21337" y="15356"/>
                    <a:pt x="21394" y="14759"/>
                  </a:cubicBezTo>
                  <a:cubicBezTo>
                    <a:pt x="21457" y="14106"/>
                    <a:pt x="21555" y="12434"/>
                    <a:pt x="21513" y="11782"/>
                  </a:cubicBezTo>
                  <a:cubicBezTo>
                    <a:pt x="21470" y="11110"/>
                    <a:pt x="21167" y="9399"/>
                    <a:pt x="20996" y="8738"/>
                  </a:cubicBezTo>
                  <a:cubicBezTo>
                    <a:pt x="20759" y="7824"/>
                    <a:pt x="19934" y="5531"/>
                    <a:pt x="19564" y="4643"/>
                  </a:cubicBezTo>
                  <a:cubicBezTo>
                    <a:pt x="19377" y="4194"/>
                    <a:pt x="18890" y="3035"/>
                    <a:pt x="18590" y="2631"/>
                  </a:cubicBezTo>
                  <a:cubicBezTo>
                    <a:pt x="18234" y="2153"/>
                    <a:pt x="17081" y="972"/>
                    <a:pt x="16514" y="660"/>
                  </a:cubicBezTo>
                  <a:cubicBezTo>
                    <a:pt x="16111" y="438"/>
                    <a:pt x="14817" y="109"/>
                    <a:pt x="14320" y="41"/>
                  </a:cubicBezTo>
                  <a:cubicBezTo>
                    <a:pt x="14055" y="5"/>
                    <a:pt x="13569" y="-4"/>
                    <a:pt x="13083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62" name="Group 362"/>
          <p:cNvGrpSpPr/>
          <p:nvPr/>
        </p:nvGrpSpPr>
        <p:grpSpPr>
          <a:xfrm rot="21215499" flipH="1">
            <a:off x="788140" y="6664304"/>
            <a:ext cx="433491" cy="982306"/>
            <a:chOff x="0" y="0"/>
            <a:chExt cx="433490" cy="982305"/>
          </a:xfrm>
        </p:grpSpPr>
        <p:pic>
          <p:nvPicPr>
            <p:cNvPr id="360" name="_DSC0051.jpg"/>
            <p:cNvPicPr/>
            <p:nvPr/>
          </p:nvPicPr>
          <p:blipFill>
            <a:blip r:embed="rId27">
              <a:extLst/>
            </a:blip>
            <a:stretch>
              <a:fillRect/>
            </a:stretch>
          </p:blipFill>
          <p:spPr>
            <a:xfrm>
              <a:off x="0" y="0"/>
              <a:ext cx="433491" cy="98230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61" name="Shape 361"/>
            <p:cNvSpPr/>
            <p:nvPr/>
          </p:nvSpPr>
          <p:spPr>
            <a:xfrm>
              <a:off x="0" y="0"/>
              <a:ext cx="433491" cy="98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4" h="21568" extrusionOk="0">
                  <a:moveTo>
                    <a:pt x="16332" y="15"/>
                  </a:moveTo>
                  <a:cubicBezTo>
                    <a:pt x="16013" y="37"/>
                    <a:pt x="15704" y="85"/>
                    <a:pt x="15492" y="145"/>
                  </a:cubicBezTo>
                  <a:cubicBezTo>
                    <a:pt x="14733" y="361"/>
                    <a:pt x="14324" y="945"/>
                    <a:pt x="13810" y="1296"/>
                  </a:cubicBezTo>
                  <a:cubicBezTo>
                    <a:pt x="12857" y="1946"/>
                    <a:pt x="11597" y="2780"/>
                    <a:pt x="10643" y="3430"/>
                  </a:cubicBezTo>
                  <a:cubicBezTo>
                    <a:pt x="9877" y="3953"/>
                    <a:pt x="8959" y="4649"/>
                    <a:pt x="8141" y="5156"/>
                  </a:cubicBezTo>
                  <a:cubicBezTo>
                    <a:pt x="7580" y="5503"/>
                    <a:pt x="6789" y="5927"/>
                    <a:pt x="6166" y="6254"/>
                  </a:cubicBezTo>
                  <a:cubicBezTo>
                    <a:pt x="5382" y="6665"/>
                    <a:pt x="4019" y="7097"/>
                    <a:pt x="3488" y="7569"/>
                  </a:cubicBezTo>
                  <a:cubicBezTo>
                    <a:pt x="2826" y="8159"/>
                    <a:pt x="239" y="8517"/>
                    <a:pt x="47" y="9181"/>
                  </a:cubicBezTo>
                  <a:cubicBezTo>
                    <a:pt x="-181" y="9971"/>
                    <a:pt x="496" y="11561"/>
                    <a:pt x="301" y="12353"/>
                  </a:cubicBezTo>
                  <a:cubicBezTo>
                    <a:pt x="82" y="13247"/>
                    <a:pt x="1448" y="14391"/>
                    <a:pt x="1161" y="15281"/>
                  </a:cubicBezTo>
                  <a:cubicBezTo>
                    <a:pt x="880" y="16156"/>
                    <a:pt x="171" y="17292"/>
                    <a:pt x="301" y="18165"/>
                  </a:cubicBezTo>
                  <a:cubicBezTo>
                    <a:pt x="356" y="18532"/>
                    <a:pt x="534" y="19058"/>
                    <a:pt x="1025" y="19342"/>
                  </a:cubicBezTo>
                  <a:cubicBezTo>
                    <a:pt x="1653" y="19706"/>
                    <a:pt x="3172" y="19874"/>
                    <a:pt x="4074" y="20135"/>
                  </a:cubicBezTo>
                  <a:cubicBezTo>
                    <a:pt x="4896" y="20372"/>
                    <a:pt x="5821" y="20779"/>
                    <a:pt x="6694" y="20971"/>
                  </a:cubicBezTo>
                  <a:cubicBezTo>
                    <a:pt x="7851" y="21226"/>
                    <a:pt x="9501" y="21443"/>
                    <a:pt x="10780" y="21529"/>
                  </a:cubicBezTo>
                  <a:cubicBezTo>
                    <a:pt x="11345" y="21567"/>
                    <a:pt x="12130" y="21592"/>
                    <a:pt x="12677" y="21529"/>
                  </a:cubicBezTo>
                  <a:cubicBezTo>
                    <a:pt x="13383" y="21447"/>
                    <a:pt x="14295" y="21234"/>
                    <a:pt x="14808" y="21006"/>
                  </a:cubicBezTo>
                  <a:cubicBezTo>
                    <a:pt x="15803" y="20564"/>
                    <a:pt x="16500" y="19745"/>
                    <a:pt x="17095" y="19167"/>
                  </a:cubicBezTo>
                  <a:cubicBezTo>
                    <a:pt x="17662" y="18617"/>
                    <a:pt x="18334" y="17891"/>
                    <a:pt x="18639" y="17303"/>
                  </a:cubicBezTo>
                  <a:cubicBezTo>
                    <a:pt x="19176" y="16269"/>
                    <a:pt x="19183" y="14875"/>
                    <a:pt x="19441" y="13817"/>
                  </a:cubicBezTo>
                  <a:cubicBezTo>
                    <a:pt x="19703" y="12745"/>
                    <a:pt x="20032" y="11358"/>
                    <a:pt x="20340" y="10288"/>
                  </a:cubicBezTo>
                  <a:cubicBezTo>
                    <a:pt x="20611" y="9350"/>
                    <a:pt x="21245" y="8154"/>
                    <a:pt x="21337" y="7212"/>
                  </a:cubicBezTo>
                  <a:cubicBezTo>
                    <a:pt x="21419" y="6382"/>
                    <a:pt x="21172" y="5305"/>
                    <a:pt x="21005" y="4476"/>
                  </a:cubicBezTo>
                  <a:cubicBezTo>
                    <a:pt x="20872" y="3817"/>
                    <a:pt x="20758" y="2955"/>
                    <a:pt x="20399" y="2315"/>
                  </a:cubicBezTo>
                  <a:cubicBezTo>
                    <a:pt x="20196" y="1954"/>
                    <a:pt x="19829" y="1492"/>
                    <a:pt x="19402" y="1174"/>
                  </a:cubicBezTo>
                  <a:cubicBezTo>
                    <a:pt x="18882" y="785"/>
                    <a:pt x="18116" y="182"/>
                    <a:pt x="17212" y="32"/>
                  </a:cubicBezTo>
                  <a:cubicBezTo>
                    <a:pt x="16980" y="-6"/>
                    <a:pt x="16652" y="-8"/>
                    <a:pt x="16332" y="15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65" name="Group 365"/>
          <p:cNvGrpSpPr/>
          <p:nvPr/>
        </p:nvGrpSpPr>
        <p:grpSpPr>
          <a:xfrm rot="21600000">
            <a:off x="1185658" y="6747702"/>
            <a:ext cx="670993" cy="1143987"/>
            <a:chOff x="0" y="0"/>
            <a:chExt cx="670992" cy="1143985"/>
          </a:xfrm>
        </p:grpSpPr>
        <p:pic>
          <p:nvPicPr>
            <p:cNvPr id="363" name="_DSC0051.jpg"/>
            <p:cNvPicPr/>
            <p:nvPr/>
          </p:nvPicPr>
          <p:blipFill>
            <a:blip r:embed="rId28">
              <a:extLst/>
            </a:blip>
            <a:stretch>
              <a:fillRect/>
            </a:stretch>
          </p:blipFill>
          <p:spPr>
            <a:xfrm>
              <a:off x="0" y="0"/>
              <a:ext cx="670993" cy="114398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64" name="Shape 364"/>
            <p:cNvSpPr/>
            <p:nvPr/>
          </p:nvSpPr>
          <p:spPr>
            <a:xfrm>
              <a:off x="0" y="0"/>
              <a:ext cx="670993" cy="1143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74" extrusionOk="0">
                  <a:moveTo>
                    <a:pt x="4232" y="23"/>
                  </a:moveTo>
                  <a:cubicBezTo>
                    <a:pt x="3850" y="133"/>
                    <a:pt x="3188" y="802"/>
                    <a:pt x="2905" y="1026"/>
                  </a:cubicBezTo>
                  <a:cubicBezTo>
                    <a:pt x="2578" y="1284"/>
                    <a:pt x="1705" y="1931"/>
                    <a:pt x="1463" y="2216"/>
                  </a:cubicBezTo>
                  <a:cubicBezTo>
                    <a:pt x="1273" y="2441"/>
                    <a:pt x="968" y="3076"/>
                    <a:pt x="869" y="3324"/>
                  </a:cubicBezTo>
                  <a:cubicBezTo>
                    <a:pt x="591" y="4016"/>
                    <a:pt x="67" y="5818"/>
                    <a:pt x="9" y="6527"/>
                  </a:cubicBezTo>
                  <a:cubicBezTo>
                    <a:pt x="-58" y="7355"/>
                    <a:pt x="255" y="9479"/>
                    <a:pt x="401" y="10307"/>
                  </a:cubicBezTo>
                  <a:cubicBezTo>
                    <a:pt x="516" y="10959"/>
                    <a:pt x="907" y="12615"/>
                    <a:pt x="1135" y="13256"/>
                  </a:cubicBezTo>
                  <a:cubicBezTo>
                    <a:pt x="1345" y="13848"/>
                    <a:pt x="2017" y="15351"/>
                    <a:pt x="2361" y="15920"/>
                  </a:cubicBezTo>
                  <a:cubicBezTo>
                    <a:pt x="2638" y="16378"/>
                    <a:pt x="3494" y="17515"/>
                    <a:pt x="3891" y="17941"/>
                  </a:cubicBezTo>
                  <a:cubicBezTo>
                    <a:pt x="4214" y="18288"/>
                    <a:pt x="5166" y="19136"/>
                    <a:pt x="5585" y="19445"/>
                  </a:cubicBezTo>
                  <a:cubicBezTo>
                    <a:pt x="6076" y="19808"/>
                    <a:pt x="7498" y="20655"/>
                    <a:pt x="8063" y="20980"/>
                  </a:cubicBezTo>
                  <a:cubicBezTo>
                    <a:pt x="8250" y="21087"/>
                    <a:pt x="8722" y="21393"/>
                    <a:pt x="8948" y="21451"/>
                  </a:cubicBezTo>
                  <a:cubicBezTo>
                    <a:pt x="9373" y="21562"/>
                    <a:pt x="10677" y="21584"/>
                    <a:pt x="11161" y="21571"/>
                  </a:cubicBezTo>
                  <a:cubicBezTo>
                    <a:pt x="11573" y="21560"/>
                    <a:pt x="12627" y="21444"/>
                    <a:pt x="13020" y="21369"/>
                  </a:cubicBezTo>
                  <a:cubicBezTo>
                    <a:pt x="13586" y="21260"/>
                    <a:pt x="14985" y="20857"/>
                    <a:pt x="15485" y="20665"/>
                  </a:cubicBezTo>
                  <a:cubicBezTo>
                    <a:pt x="15892" y="20510"/>
                    <a:pt x="16841" y="20027"/>
                    <a:pt x="17179" y="19820"/>
                  </a:cubicBezTo>
                  <a:cubicBezTo>
                    <a:pt x="17563" y="19585"/>
                    <a:pt x="18434" y="18922"/>
                    <a:pt x="18747" y="18652"/>
                  </a:cubicBezTo>
                  <a:cubicBezTo>
                    <a:pt x="19013" y="18422"/>
                    <a:pt x="19658" y="17815"/>
                    <a:pt x="19834" y="17559"/>
                  </a:cubicBezTo>
                  <a:cubicBezTo>
                    <a:pt x="20069" y="17219"/>
                    <a:pt x="20881" y="16517"/>
                    <a:pt x="20909" y="16152"/>
                  </a:cubicBezTo>
                  <a:cubicBezTo>
                    <a:pt x="20943" y="15715"/>
                    <a:pt x="21336" y="14348"/>
                    <a:pt x="21225" y="13907"/>
                  </a:cubicBezTo>
                  <a:cubicBezTo>
                    <a:pt x="21098" y="13397"/>
                    <a:pt x="21129" y="12106"/>
                    <a:pt x="21048" y="11594"/>
                  </a:cubicBezTo>
                  <a:cubicBezTo>
                    <a:pt x="20985" y="11196"/>
                    <a:pt x="21542" y="10136"/>
                    <a:pt x="21326" y="9775"/>
                  </a:cubicBezTo>
                  <a:cubicBezTo>
                    <a:pt x="21239" y="9629"/>
                    <a:pt x="18758" y="9283"/>
                    <a:pt x="18557" y="9177"/>
                  </a:cubicBezTo>
                  <a:cubicBezTo>
                    <a:pt x="18382" y="9084"/>
                    <a:pt x="17812" y="8940"/>
                    <a:pt x="17622" y="8855"/>
                  </a:cubicBezTo>
                  <a:cubicBezTo>
                    <a:pt x="17278" y="8702"/>
                    <a:pt x="16511" y="8228"/>
                    <a:pt x="16193" y="8054"/>
                  </a:cubicBezTo>
                  <a:cubicBezTo>
                    <a:pt x="15776" y="7826"/>
                    <a:pt x="14641" y="7281"/>
                    <a:pt x="14271" y="7029"/>
                  </a:cubicBezTo>
                  <a:cubicBezTo>
                    <a:pt x="13884" y="6765"/>
                    <a:pt x="13097" y="5996"/>
                    <a:pt x="12767" y="5704"/>
                  </a:cubicBezTo>
                  <a:cubicBezTo>
                    <a:pt x="12358" y="5343"/>
                    <a:pt x="11319" y="4415"/>
                    <a:pt x="10921" y="4050"/>
                  </a:cubicBezTo>
                  <a:cubicBezTo>
                    <a:pt x="10535" y="3696"/>
                    <a:pt x="9560" y="2796"/>
                    <a:pt x="9201" y="2433"/>
                  </a:cubicBezTo>
                  <a:cubicBezTo>
                    <a:pt x="8949" y="2178"/>
                    <a:pt x="8411" y="1485"/>
                    <a:pt x="8114" y="1251"/>
                  </a:cubicBezTo>
                  <a:cubicBezTo>
                    <a:pt x="7888" y="1072"/>
                    <a:pt x="7197" y="650"/>
                    <a:pt x="6887" y="525"/>
                  </a:cubicBezTo>
                  <a:cubicBezTo>
                    <a:pt x="6517" y="374"/>
                    <a:pt x="5427" y="79"/>
                    <a:pt x="4991" y="23"/>
                  </a:cubicBezTo>
                  <a:cubicBezTo>
                    <a:pt x="4831" y="3"/>
                    <a:pt x="4368" y="-16"/>
                    <a:pt x="4232" y="23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68" name="Group 368"/>
          <p:cNvGrpSpPr/>
          <p:nvPr/>
        </p:nvGrpSpPr>
        <p:grpSpPr>
          <a:xfrm flipH="1">
            <a:off x="1809547" y="6909535"/>
            <a:ext cx="680646" cy="982610"/>
            <a:chOff x="0" y="0"/>
            <a:chExt cx="680644" cy="982608"/>
          </a:xfrm>
        </p:grpSpPr>
        <p:pic>
          <p:nvPicPr>
            <p:cNvPr id="366" name="_DSC0051.jpg"/>
            <p:cNvPicPr/>
            <p:nvPr/>
          </p:nvPicPr>
          <p:blipFill>
            <a:blip r:embed="rId29">
              <a:extLst/>
            </a:blip>
            <a:stretch>
              <a:fillRect/>
            </a:stretch>
          </p:blipFill>
          <p:spPr>
            <a:xfrm>
              <a:off x="0" y="0"/>
              <a:ext cx="680645" cy="98260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67" name="Shape 367"/>
            <p:cNvSpPr/>
            <p:nvPr/>
          </p:nvSpPr>
          <p:spPr>
            <a:xfrm>
              <a:off x="0" y="0"/>
              <a:ext cx="680645" cy="982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6" h="21577" extrusionOk="0">
                  <a:moveTo>
                    <a:pt x="14783" y="0"/>
                  </a:moveTo>
                  <a:cubicBezTo>
                    <a:pt x="13823" y="-5"/>
                    <a:pt x="11280" y="926"/>
                    <a:pt x="10404" y="1324"/>
                  </a:cubicBezTo>
                  <a:cubicBezTo>
                    <a:pt x="9453" y="1756"/>
                    <a:pt x="7277" y="3199"/>
                    <a:pt x="6510" y="3808"/>
                  </a:cubicBezTo>
                  <a:cubicBezTo>
                    <a:pt x="5844" y="4337"/>
                    <a:pt x="4259" y="5822"/>
                    <a:pt x="3835" y="6466"/>
                  </a:cubicBezTo>
                  <a:cubicBezTo>
                    <a:pt x="3309" y="7266"/>
                    <a:pt x="298" y="8580"/>
                    <a:pt x="28" y="9464"/>
                  </a:cubicBezTo>
                  <a:cubicBezTo>
                    <a:pt x="-236" y="10331"/>
                    <a:pt x="1462" y="13542"/>
                    <a:pt x="1409" y="14423"/>
                  </a:cubicBezTo>
                  <a:cubicBezTo>
                    <a:pt x="1359" y="15256"/>
                    <a:pt x="1721" y="17399"/>
                    <a:pt x="1882" y="18231"/>
                  </a:cubicBezTo>
                  <a:cubicBezTo>
                    <a:pt x="1961" y="18638"/>
                    <a:pt x="2109" y="19730"/>
                    <a:pt x="2367" y="20070"/>
                  </a:cubicBezTo>
                  <a:cubicBezTo>
                    <a:pt x="2593" y="20367"/>
                    <a:pt x="3580" y="21019"/>
                    <a:pt x="3997" y="21168"/>
                  </a:cubicBezTo>
                  <a:cubicBezTo>
                    <a:pt x="4624" y="21391"/>
                    <a:pt x="6523" y="21509"/>
                    <a:pt x="7244" y="21552"/>
                  </a:cubicBezTo>
                  <a:cubicBezTo>
                    <a:pt x="7988" y="21595"/>
                    <a:pt x="9905" y="21573"/>
                    <a:pt x="10653" y="21552"/>
                  </a:cubicBezTo>
                  <a:cubicBezTo>
                    <a:pt x="11295" y="21533"/>
                    <a:pt x="12939" y="21485"/>
                    <a:pt x="13564" y="21386"/>
                  </a:cubicBezTo>
                  <a:cubicBezTo>
                    <a:pt x="14500" y="21238"/>
                    <a:pt x="16974" y="20703"/>
                    <a:pt x="17706" y="20288"/>
                  </a:cubicBezTo>
                  <a:cubicBezTo>
                    <a:pt x="18129" y="20048"/>
                    <a:pt x="18880" y="19102"/>
                    <a:pt x="19162" y="18745"/>
                  </a:cubicBezTo>
                  <a:cubicBezTo>
                    <a:pt x="19512" y="18303"/>
                    <a:pt x="20334" y="17123"/>
                    <a:pt x="20530" y="16636"/>
                  </a:cubicBezTo>
                  <a:cubicBezTo>
                    <a:pt x="20873" y="15789"/>
                    <a:pt x="21184" y="13494"/>
                    <a:pt x="21264" y="12601"/>
                  </a:cubicBezTo>
                  <a:cubicBezTo>
                    <a:pt x="21356" y="11585"/>
                    <a:pt x="21364" y="8972"/>
                    <a:pt x="21264" y="7956"/>
                  </a:cubicBezTo>
                  <a:cubicBezTo>
                    <a:pt x="21167" y="6967"/>
                    <a:pt x="20871" y="4371"/>
                    <a:pt x="20381" y="3477"/>
                  </a:cubicBezTo>
                  <a:cubicBezTo>
                    <a:pt x="20047" y="2869"/>
                    <a:pt x="18629" y="1398"/>
                    <a:pt x="17943" y="993"/>
                  </a:cubicBezTo>
                  <a:cubicBezTo>
                    <a:pt x="17373" y="657"/>
                    <a:pt x="15480" y="3"/>
                    <a:pt x="14783" y="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371" name="Group 371"/>
          <p:cNvGrpSpPr/>
          <p:nvPr/>
        </p:nvGrpSpPr>
        <p:grpSpPr>
          <a:xfrm flipH="1">
            <a:off x="2423527" y="6932581"/>
            <a:ext cx="1008208" cy="1286311"/>
            <a:chOff x="0" y="0"/>
            <a:chExt cx="1008206" cy="1286309"/>
          </a:xfrm>
        </p:grpSpPr>
        <p:pic>
          <p:nvPicPr>
            <p:cNvPr id="369" name="_DSC0051.jpg"/>
            <p:cNvPicPr/>
            <p:nvPr/>
          </p:nvPicPr>
          <p:blipFill>
            <a:blip r:embed="rId30">
              <a:extLst/>
            </a:blip>
            <a:stretch>
              <a:fillRect/>
            </a:stretch>
          </p:blipFill>
          <p:spPr>
            <a:xfrm>
              <a:off x="0" y="0"/>
              <a:ext cx="1008207" cy="128631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70" name="Shape 370"/>
            <p:cNvSpPr/>
            <p:nvPr/>
          </p:nvSpPr>
          <p:spPr>
            <a:xfrm>
              <a:off x="0" y="0"/>
              <a:ext cx="1008207" cy="1286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85" extrusionOk="0">
                  <a:moveTo>
                    <a:pt x="13083" y="1"/>
                  </a:moveTo>
                  <a:cubicBezTo>
                    <a:pt x="12597" y="5"/>
                    <a:pt x="12108" y="23"/>
                    <a:pt x="11837" y="41"/>
                  </a:cubicBezTo>
                  <a:cubicBezTo>
                    <a:pt x="11140" y="85"/>
                    <a:pt x="9336" y="256"/>
                    <a:pt x="8694" y="447"/>
                  </a:cubicBezTo>
                  <a:cubicBezTo>
                    <a:pt x="8011" y="650"/>
                    <a:pt x="6407" y="1110"/>
                    <a:pt x="5830" y="1473"/>
                  </a:cubicBezTo>
                  <a:cubicBezTo>
                    <a:pt x="5190" y="1876"/>
                    <a:pt x="3439" y="3447"/>
                    <a:pt x="2941" y="3957"/>
                  </a:cubicBezTo>
                  <a:cubicBezTo>
                    <a:pt x="2396" y="4515"/>
                    <a:pt x="1414" y="6079"/>
                    <a:pt x="1120" y="6734"/>
                  </a:cubicBezTo>
                  <a:cubicBezTo>
                    <a:pt x="922" y="7174"/>
                    <a:pt x="475" y="8255"/>
                    <a:pt x="340" y="9091"/>
                  </a:cubicBezTo>
                  <a:cubicBezTo>
                    <a:pt x="228" y="9790"/>
                    <a:pt x="143" y="10256"/>
                    <a:pt x="95" y="10650"/>
                  </a:cubicBezTo>
                  <a:cubicBezTo>
                    <a:pt x="-45" y="11777"/>
                    <a:pt x="-12" y="14673"/>
                    <a:pt x="78" y="15798"/>
                  </a:cubicBezTo>
                  <a:cubicBezTo>
                    <a:pt x="139" y="16563"/>
                    <a:pt x="496" y="18542"/>
                    <a:pt x="832" y="19254"/>
                  </a:cubicBezTo>
                  <a:cubicBezTo>
                    <a:pt x="998" y="19608"/>
                    <a:pt x="1627" y="20312"/>
                    <a:pt x="1975" y="20560"/>
                  </a:cubicBezTo>
                  <a:cubicBezTo>
                    <a:pt x="2279" y="20776"/>
                    <a:pt x="3329" y="21128"/>
                    <a:pt x="3738" y="21219"/>
                  </a:cubicBezTo>
                  <a:cubicBezTo>
                    <a:pt x="4594" y="21409"/>
                    <a:pt x="6921" y="21536"/>
                    <a:pt x="7821" y="21572"/>
                  </a:cubicBezTo>
                  <a:cubicBezTo>
                    <a:pt x="8431" y="21596"/>
                    <a:pt x="9991" y="21584"/>
                    <a:pt x="10600" y="21552"/>
                  </a:cubicBezTo>
                  <a:cubicBezTo>
                    <a:pt x="11395" y="21510"/>
                    <a:pt x="13409" y="21307"/>
                    <a:pt x="14193" y="21199"/>
                  </a:cubicBezTo>
                  <a:cubicBezTo>
                    <a:pt x="14968" y="21092"/>
                    <a:pt x="16965" y="20793"/>
                    <a:pt x="17692" y="20573"/>
                  </a:cubicBezTo>
                  <a:cubicBezTo>
                    <a:pt x="18221" y="20412"/>
                    <a:pt x="19111" y="20081"/>
                    <a:pt x="19454" y="19760"/>
                  </a:cubicBezTo>
                  <a:cubicBezTo>
                    <a:pt x="19866" y="19375"/>
                    <a:pt x="20826" y="17981"/>
                    <a:pt x="20979" y="17463"/>
                  </a:cubicBezTo>
                  <a:cubicBezTo>
                    <a:pt x="21151" y="16882"/>
                    <a:pt x="21337" y="15356"/>
                    <a:pt x="21394" y="14759"/>
                  </a:cubicBezTo>
                  <a:cubicBezTo>
                    <a:pt x="21457" y="14106"/>
                    <a:pt x="21555" y="12434"/>
                    <a:pt x="21513" y="11782"/>
                  </a:cubicBezTo>
                  <a:cubicBezTo>
                    <a:pt x="21470" y="11110"/>
                    <a:pt x="21167" y="9399"/>
                    <a:pt x="20996" y="8738"/>
                  </a:cubicBezTo>
                  <a:cubicBezTo>
                    <a:pt x="20759" y="7824"/>
                    <a:pt x="19934" y="5531"/>
                    <a:pt x="19564" y="4643"/>
                  </a:cubicBezTo>
                  <a:cubicBezTo>
                    <a:pt x="19377" y="4194"/>
                    <a:pt x="18890" y="3035"/>
                    <a:pt x="18590" y="2631"/>
                  </a:cubicBezTo>
                  <a:cubicBezTo>
                    <a:pt x="18234" y="2153"/>
                    <a:pt x="17081" y="972"/>
                    <a:pt x="16514" y="660"/>
                  </a:cubicBezTo>
                  <a:cubicBezTo>
                    <a:pt x="16111" y="438"/>
                    <a:pt x="14817" y="109"/>
                    <a:pt x="14320" y="41"/>
                  </a:cubicBezTo>
                  <a:cubicBezTo>
                    <a:pt x="14055" y="5"/>
                    <a:pt x="13569" y="-4"/>
                    <a:pt x="13083" y="1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sp>
        <p:nvSpPr>
          <p:cNvPr id="372" name="Shape 372"/>
          <p:cNvSpPr/>
          <p:nvPr/>
        </p:nvSpPr>
        <p:spPr>
          <a:xfrm rot="21215499" flipH="1">
            <a:off x="851337" y="4217672"/>
            <a:ext cx="424473" cy="975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7" h="21531" extrusionOk="0">
                <a:moveTo>
                  <a:pt x="3854" y="20102"/>
                </a:moveTo>
                <a:cubicBezTo>
                  <a:pt x="4690" y="20338"/>
                  <a:pt x="5631" y="20741"/>
                  <a:pt x="6518" y="20933"/>
                </a:cubicBezTo>
                <a:cubicBezTo>
                  <a:pt x="7694" y="21188"/>
                  <a:pt x="9374" y="21407"/>
                  <a:pt x="10675" y="21493"/>
                </a:cubicBezTo>
                <a:cubicBezTo>
                  <a:pt x="11249" y="21531"/>
                  <a:pt x="12041" y="21556"/>
                  <a:pt x="12597" y="21493"/>
                </a:cubicBezTo>
                <a:cubicBezTo>
                  <a:pt x="13315" y="21412"/>
                  <a:pt x="14241" y="21194"/>
                  <a:pt x="14762" y="20967"/>
                </a:cubicBezTo>
                <a:cubicBezTo>
                  <a:pt x="15774" y="20525"/>
                  <a:pt x="16484" y="19716"/>
                  <a:pt x="17089" y="19139"/>
                </a:cubicBezTo>
                <a:cubicBezTo>
                  <a:pt x="17666" y="18589"/>
                  <a:pt x="18348" y="17857"/>
                  <a:pt x="18658" y="17270"/>
                </a:cubicBezTo>
                <a:cubicBezTo>
                  <a:pt x="19204" y="16239"/>
                  <a:pt x="19215" y="14850"/>
                  <a:pt x="19477" y="13794"/>
                </a:cubicBezTo>
                <a:cubicBezTo>
                  <a:pt x="19743" y="12724"/>
                  <a:pt x="20085" y="11344"/>
                  <a:pt x="20399" y="10277"/>
                </a:cubicBezTo>
                <a:cubicBezTo>
                  <a:pt x="20674" y="9340"/>
                  <a:pt x="21306" y="8143"/>
                  <a:pt x="21400" y="7203"/>
                </a:cubicBezTo>
                <a:cubicBezTo>
                  <a:pt x="21483" y="6375"/>
                  <a:pt x="21233" y="5300"/>
                  <a:pt x="21063" y="4473"/>
                </a:cubicBezTo>
                <a:cubicBezTo>
                  <a:pt x="20928" y="3815"/>
                  <a:pt x="20808" y="2955"/>
                  <a:pt x="20443" y="2317"/>
                </a:cubicBezTo>
                <a:cubicBezTo>
                  <a:pt x="20237" y="1956"/>
                  <a:pt x="19875" y="1489"/>
                  <a:pt x="19442" y="1171"/>
                </a:cubicBezTo>
                <a:cubicBezTo>
                  <a:pt x="18913" y="783"/>
                  <a:pt x="18127" y="183"/>
                  <a:pt x="17208" y="33"/>
                </a:cubicBezTo>
                <a:cubicBezTo>
                  <a:pt x="16736" y="-44"/>
                  <a:pt x="15888" y="24"/>
                  <a:pt x="15457" y="145"/>
                </a:cubicBezTo>
                <a:cubicBezTo>
                  <a:pt x="14686" y="361"/>
                  <a:pt x="14272" y="948"/>
                  <a:pt x="13750" y="1297"/>
                </a:cubicBezTo>
                <a:cubicBezTo>
                  <a:pt x="12780" y="1947"/>
                  <a:pt x="11512" y="2779"/>
                  <a:pt x="10542" y="3428"/>
                </a:cubicBezTo>
                <a:cubicBezTo>
                  <a:pt x="9763" y="3949"/>
                  <a:pt x="8823" y="4641"/>
                  <a:pt x="7991" y="5147"/>
                </a:cubicBezTo>
                <a:cubicBezTo>
                  <a:pt x="7421" y="5494"/>
                  <a:pt x="6623" y="5922"/>
                  <a:pt x="5990" y="6248"/>
                </a:cubicBezTo>
                <a:cubicBezTo>
                  <a:pt x="5192" y="6659"/>
                  <a:pt x="3804" y="7090"/>
                  <a:pt x="3264" y="7562"/>
                </a:cubicBezTo>
                <a:cubicBezTo>
                  <a:pt x="2591" y="8151"/>
                  <a:pt x="2511" y="9062"/>
                  <a:pt x="2316" y="9725"/>
                </a:cubicBezTo>
                <a:cubicBezTo>
                  <a:pt x="2084" y="10514"/>
                  <a:pt x="2116" y="11546"/>
                  <a:pt x="1919" y="12336"/>
                </a:cubicBezTo>
                <a:cubicBezTo>
                  <a:pt x="1696" y="13228"/>
                  <a:pt x="1193" y="14367"/>
                  <a:pt x="901" y="15256"/>
                </a:cubicBezTo>
                <a:cubicBezTo>
                  <a:pt x="614" y="16129"/>
                  <a:pt x="-117" y="17260"/>
                  <a:pt x="15" y="18131"/>
                </a:cubicBezTo>
                <a:cubicBezTo>
                  <a:pt x="71" y="18497"/>
                  <a:pt x="251" y="19023"/>
                  <a:pt x="749" y="19307"/>
                </a:cubicBezTo>
                <a:cubicBezTo>
                  <a:pt x="1388" y="19671"/>
                  <a:pt x="2937" y="19842"/>
                  <a:pt x="3854" y="20102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3459798" y="4483835"/>
            <a:ext cx="998083" cy="1276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8" h="21558" extrusionOk="0">
                <a:moveTo>
                  <a:pt x="10556" y="21525"/>
                </a:moveTo>
                <a:cubicBezTo>
                  <a:pt x="11351" y="21483"/>
                  <a:pt x="13372" y="21280"/>
                  <a:pt x="14157" y="21172"/>
                </a:cubicBezTo>
                <a:cubicBezTo>
                  <a:pt x="14933" y="21065"/>
                  <a:pt x="16928" y="20769"/>
                  <a:pt x="17655" y="20549"/>
                </a:cubicBezTo>
                <a:cubicBezTo>
                  <a:pt x="18185" y="20389"/>
                  <a:pt x="19079" y="20059"/>
                  <a:pt x="19423" y="19738"/>
                </a:cubicBezTo>
                <a:cubicBezTo>
                  <a:pt x="19836" y="19353"/>
                  <a:pt x="20799" y="17961"/>
                  <a:pt x="20952" y="17444"/>
                </a:cubicBezTo>
                <a:cubicBezTo>
                  <a:pt x="21124" y="16863"/>
                  <a:pt x="21307" y="15337"/>
                  <a:pt x="21365" y="14740"/>
                </a:cubicBezTo>
                <a:cubicBezTo>
                  <a:pt x="21428" y="14088"/>
                  <a:pt x="21530" y="12419"/>
                  <a:pt x="21488" y="11767"/>
                </a:cubicBezTo>
                <a:cubicBezTo>
                  <a:pt x="21444" y="11096"/>
                  <a:pt x="21137" y="9388"/>
                  <a:pt x="20966" y="8728"/>
                </a:cubicBezTo>
                <a:cubicBezTo>
                  <a:pt x="20729" y="7815"/>
                  <a:pt x="19902" y="5521"/>
                  <a:pt x="19532" y="4634"/>
                </a:cubicBezTo>
                <a:cubicBezTo>
                  <a:pt x="19344" y="4185"/>
                  <a:pt x="18855" y="3030"/>
                  <a:pt x="18554" y="2626"/>
                </a:cubicBezTo>
                <a:cubicBezTo>
                  <a:pt x="18198" y="2148"/>
                  <a:pt x="17044" y="970"/>
                  <a:pt x="16476" y="658"/>
                </a:cubicBezTo>
                <a:cubicBezTo>
                  <a:pt x="16072" y="436"/>
                  <a:pt x="14779" y="109"/>
                  <a:pt x="14281" y="41"/>
                </a:cubicBezTo>
                <a:cubicBezTo>
                  <a:pt x="13751" y="-31"/>
                  <a:pt x="12340" y="7"/>
                  <a:pt x="11797" y="41"/>
                </a:cubicBezTo>
                <a:cubicBezTo>
                  <a:pt x="11099" y="86"/>
                  <a:pt x="9289" y="254"/>
                  <a:pt x="8646" y="445"/>
                </a:cubicBezTo>
                <a:cubicBezTo>
                  <a:pt x="7962" y="648"/>
                  <a:pt x="6355" y="1109"/>
                  <a:pt x="5778" y="1471"/>
                </a:cubicBezTo>
                <a:cubicBezTo>
                  <a:pt x="5136" y="1874"/>
                  <a:pt x="3382" y="3441"/>
                  <a:pt x="2884" y="3950"/>
                </a:cubicBezTo>
                <a:cubicBezTo>
                  <a:pt x="2337" y="4508"/>
                  <a:pt x="1357" y="6072"/>
                  <a:pt x="1062" y="6726"/>
                </a:cubicBezTo>
                <a:cubicBezTo>
                  <a:pt x="699" y="7533"/>
                  <a:pt x="417" y="9771"/>
                  <a:pt x="310" y="10635"/>
                </a:cubicBezTo>
                <a:cubicBezTo>
                  <a:pt x="170" y="11761"/>
                  <a:pt x="-70" y="14653"/>
                  <a:pt x="20" y="15777"/>
                </a:cubicBezTo>
                <a:cubicBezTo>
                  <a:pt x="81" y="16542"/>
                  <a:pt x="437" y="18519"/>
                  <a:pt x="773" y="19231"/>
                </a:cubicBezTo>
                <a:cubicBezTo>
                  <a:pt x="940" y="19584"/>
                  <a:pt x="1569" y="20287"/>
                  <a:pt x="1917" y="20535"/>
                </a:cubicBezTo>
                <a:cubicBezTo>
                  <a:pt x="2222" y="20751"/>
                  <a:pt x="3277" y="21101"/>
                  <a:pt x="3686" y="21192"/>
                </a:cubicBezTo>
                <a:cubicBezTo>
                  <a:pt x="4543" y="21382"/>
                  <a:pt x="6871" y="21509"/>
                  <a:pt x="7772" y="21545"/>
                </a:cubicBezTo>
                <a:cubicBezTo>
                  <a:pt x="8383" y="21569"/>
                  <a:pt x="9946" y="21557"/>
                  <a:pt x="10556" y="21525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5031491" y="4311751"/>
            <a:ext cx="737964" cy="1103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5" h="21487" extrusionOk="0">
                <a:moveTo>
                  <a:pt x="3303" y="7020"/>
                </a:moveTo>
                <a:cubicBezTo>
                  <a:pt x="3503" y="6868"/>
                  <a:pt x="3997" y="6465"/>
                  <a:pt x="4222" y="6331"/>
                </a:cubicBezTo>
                <a:cubicBezTo>
                  <a:pt x="4580" y="6119"/>
                  <a:pt x="5621" y="5679"/>
                  <a:pt x="6014" y="5493"/>
                </a:cubicBezTo>
                <a:cubicBezTo>
                  <a:pt x="6383" y="5319"/>
                  <a:pt x="7375" y="4910"/>
                  <a:pt x="7686" y="4698"/>
                </a:cubicBezTo>
                <a:cubicBezTo>
                  <a:pt x="7954" y="4515"/>
                  <a:pt x="8428" y="3915"/>
                  <a:pt x="8683" y="3721"/>
                </a:cubicBezTo>
                <a:cubicBezTo>
                  <a:pt x="9193" y="3332"/>
                  <a:pt x="10716" y="2466"/>
                  <a:pt x="11327" y="2144"/>
                </a:cubicBezTo>
                <a:cubicBezTo>
                  <a:pt x="11825" y="1881"/>
                  <a:pt x="13152" y="1252"/>
                  <a:pt x="13701" y="1041"/>
                </a:cubicBezTo>
                <a:cubicBezTo>
                  <a:pt x="14237" y="834"/>
                  <a:pt x="15672" y="369"/>
                  <a:pt x="16259" y="242"/>
                </a:cubicBezTo>
                <a:cubicBezTo>
                  <a:pt x="16640" y="160"/>
                  <a:pt x="17712" y="-53"/>
                  <a:pt x="18060" y="12"/>
                </a:cubicBezTo>
                <a:cubicBezTo>
                  <a:pt x="18500" y="95"/>
                  <a:pt x="19481" y="786"/>
                  <a:pt x="19785" y="1054"/>
                </a:cubicBezTo>
                <a:cubicBezTo>
                  <a:pt x="20133" y="1360"/>
                  <a:pt x="20799" y="2277"/>
                  <a:pt x="20975" y="2645"/>
                </a:cubicBezTo>
                <a:cubicBezTo>
                  <a:pt x="21159" y="3030"/>
                  <a:pt x="21385" y="4078"/>
                  <a:pt x="21403" y="4485"/>
                </a:cubicBezTo>
                <a:cubicBezTo>
                  <a:pt x="21427" y="5013"/>
                  <a:pt x="21155" y="6368"/>
                  <a:pt x="21061" y="6897"/>
                </a:cubicBezTo>
                <a:cubicBezTo>
                  <a:pt x="20933" y="7619"/>
                  <a:pt x="20535" y="9452"/>
                  <a:pt x="20368" y="10170"/>
                </a:cubicBezTo>
                <a:cubicBezTo>
                  <a:pt x="20243" y="10705"/>
                  <a:pt x="19938" y="12070"/>
                  <a:pt x="19752" y="12595"/>
                </a:cubicBezTo>
                <a:cubicBezTo>
                  <a:pt x="19558" y="13142"/>
                  <a:pt x="18870" y="14503"/>
                  <a:pt x="18634" y="15043"/>
                </a:cubicBezTo>
                <a:cubicBezTo>
                  <a:pt x="18333" y="15733"/>
                  <a:pt x="17716" y="17527"/>
                  <a:pt x="17325" y="18192"/>
                </a:cubicBezTo>
                <a:cubicBezTo>
                  <a:pt x="17151" y="18487"/>
                  <a:pt x="16601" y="19219"/>
                  <a:pt x="16328" y="19476"/>
                </a:cubicBezTo>
                <a:cubicBezTo>
                  <a:pt x="15942" y="19839"/>
                  <a:pt x="14743" y="20680"/>
                  <a:pt x="14228" y="20964"/>
                </a:cubicBezTo>
                <a:cubicBezTo>
                  <a:pt x="13999" y="21090"/>
                  <a:pt x="13357" y="21398"/>
                  <a:pt x="13082" y="21449"/>
                </a:cubicBezTo>
                <a:cubicBezTo>
                  <a:pt x="12547" y="21547"/>
                  <a:pt x="11025" y="21426"/>
                  <a:pt x="10447" y="21397"/>
                </a:cubicBezTo>
                <a:cubicBezTo>
                  <a:pt x="9898" y="21369"/>
                  <a:pt x="8499" y="21269"/>
                  <a:pt x="7962" y="21193"/>
                </a:cubicBezTo>
                <a:cubicBezTo>
                  <a:pt x="7329" y="21104"/>
                  <a:pt x="5740" y="20783"/>
                  <a:pt x="5139" y="20624"/>
                </a:cubicBezTo>
                <a:cubicBezTo>
                  <a:pt x="4681" y="20503"/>
                  <a:pt x="3552" y="20124"/>
                  <a:pt x="3125" y="19958"/>
                </a:cubicBezTo>
                <a:cubicBezTo>
                  <a:pt x="2780" y="19823"/>
                  <a:pt x="1939" y="19435"/>
                  <a:pt x="1617" y="19275"/>
                </a:cubicBezTo>
                <a:cubicBezTo>
                  <a:pt x="1265" y="19101"/>
                  <a:pt x="213" y="18673"/>
                  <a:pt x="66" y="18434"/>
                </a:cubicBezTo>
                <a:cubicBezTo>
                  <a:pt x="-173" y="18048"/>
                  <a:pt x="306" y="16755"/>
                  <a:pt x="403" y="16284"/>
                </a:cubicBezTo>
                <a:cubicBezTo>
                  <a:pt x="546" y="15593"/>
                  <a:pt x="1148" y="13852"/>
                  <a:pt x="1207" y="13160"/>
                </a:cubicBezTo>
                <a:cubicBezTo>
                  <a:pt x="1257" y="12581"/>
                  <a:pt x="1010" y="11095"/>
                  <a:pt x="985" y="10512"/>
                </a:cubicBezTo>
                <a:cubicBezTo>
                  <a:pt x="965" y="10036"/>
                  <a:pt x="684" y="8712"/>
                  <a:pt x="985" y="8348"/>
                </a:cubicBezTo>
                <a:cubicBezTo>
                  <a:pt x="1128" y="8175"/>
                  <a:pt x="2032" y="7950"/>
                  <a:pt x="2286" y="7805"/>
                </a:cubicBezTo>
                <a:cubicBezTo>
                  <a:pt x="2542" y="7658"/>
                  <a:pt x="3077" y="7192"/>
                  <a:pt x="3303" y="702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5" name="Shape 375"/>
          <p:cNvSpPr/>
          <p:nvPr/>
        </p:nvSpPr>
        <p:spPr>
          <a:xfrm>
            <a:off x="1245660" y="4300279"/>
            <a:ext cx="639200" cy="11352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74" extrusionOk="0">
                <a:moveTo>
                  <a:pt x="18472" y="8853"/>
                </a:moveTo>
                <a:cubicBezTo>
                  <a:pt x="18112" y="8700"/>
                  <a:pt x="17307" y="8226"/>
                  <a:pt x="16974" y="8052"/>
                </a:cubicBezTo>
                <a:cubicBezTo>
                  <a:pt x="16538" y="7823"/>
                  <a:pt x="15355" y="7278"/>
                  <a:pt x="14968" y="7026"/>
                </a:cubicBezTo>
                <a:cubicBezTo>
                  <a:pt x="14562" y="6762"/>
                  <a:pt x="13727" y="5993"/>
                  <a:pt x="13381" y="5701"/>
                </a:cubicBezTo>
                <a:cubicBezTo>
                  <a:pt x="12952" y="5340"/>
                  <a:pt x="11865" y="4419"/>
                  <a:pt x="11447" y="4054"/>
                </a:cubicBezTo>
                <a:cubicBezTo>
                  <a:pt x="11043" y="3700"/>
                  <a:pt x="10018" y="2798"/>
                  <a:pt x="9642" y="2434"/>
                </a:cubicBezTo>
                <a:cubicBezTo>
                  <a:pt x="9377" y="2179"/>
                  <a:pt x="8818" y="1485"/>
                  <a:pt x="8507" y="1250"/>
                </a:cubicBezTo>
                <a:cubicBezTo>
                  <a:pt x="8270" y="1072"/>
                  <a:pt x="7541" y="654"/>
                  <a:pt x="7217" y="528"/>
                </a:cubicBezTo>
                <a:cubicBezTo>
                  <a:pt x="6829" y="377"/>
                  <a:pt x="5691" y="79"/>
                  <a:pt x="5233" y="23"/>
                </a:cubicBezTo>
                <a:cubicBezTo>
                  <a:pt x="5065" y="3"/>
                  <a:pt x="4576" y="-16"/>
                  <a:pt x="4434" y="23"/>
                </a:cubicBezTo>
                <a:cubicBezTo>
                  <a:pt x="4033" y="133"/>
                  <a:pt x="3339" y="800"/>
                  <a:pt x="3042" y="1024"/>
                </a:cubicBezTo>
                <a:cubicBezTo>
                  <a:pt x="2700" y="1282"/>
                  <a:pt x="1787" y="1932"/>
                  <a:pt x="1534" y="2217"/>
                </a:cubicBezTo>
                <a:cubicBezTo>
                  <a:pt x="1334" y="2443"/>
                  <a:pt x="1013" y="3074"/>
                  <a:pt x="909" y="3322"/>
                </a:cubicBezTo>
                <a:cubicBezTo>
                  <a:pt x="617" y="4015"/>
                  <a:pt x="70" y="5819"/>
                  <a:pt x="10" y="6528"/>
                </a:cubicBezTo>
                <a:cubicBezTo>
                  <a:pt x="-61" y="7355"/>
                  <a:pt x="264" y="9482"/>
                  <a:pt x="417" y="10310"/>
                </a:cubicBezTo>
                <a:cubicBezTo>
                  <a:pt x="538" y="10962"/>
                  <a:pt x="954" y="12619"/>
                  <a:pt x="1193" y="13260"/>
                </a:cubicBezTo>
                <a:cubicBezTo>
                  <a:pt x="1414" y="13852"/>
                  <a:pt x="2122" y="15350"/>
                  <a:pt x="2483" y="15919"/>
                </a:cubicBezTo>
                <a:cubicBezTo>
                  <a:pt x="2774" y="16378"/>
                  <a:pt x="3670" y="17519"/>
                  <a:pt x="4086" y="17945"/>
                </a:cubicBezTo>
                <a:cubicBezTo>
                  <a:pt x="4425" y="18293"/>
                  <a:pt x="5423" y="19141"/>
                  <a:pt x="5863" y="19450"/>
                </a:cubicBezTo>
                <a:cubicBezTo>
                  <a:pt x="6377" y="19813"/>
                  <a:pt x="7869" y="20656"/>
                  <a:pt x="8461" y="20981"/>
                </a:cubicBezTo>
                <a:cubicBezTo>
                  <a:pt x="8657" y="21088"/>
                  <a:pt x="9146" y="21392"/>
                  <a:pt x="9383" y="21451"/>
                </a:cubicBezTo>
                <a:cubicBezTo>
                  <a:pt x="9828" y="21561"/>
                  <a:pt x="11196" y="21584"/>
                  <a:pt x="11703" y="21571"/>
                </a:cubicBezTo>
                <a:cubicBezTo>
                  <a:pt x="12135" y="21560"/>
                  <a:pt x="13241" y="21445"/>
                  <a:pt x="13652" y="21369"/>
                </a:cubicBezTo>
                <a:cubicBezTo>
                  <a:pt x="14246" y="21261"/>
                  <a:pt x="15710" y="20863"/>
                  <a:pt x="16235" y="20672"/>
                </a:cubicBezTo>
                <a:cubicBezTo>
                  <a:pt x="16661" y="20516"/>
                  <a:pt x="17657" y="20030"/>
                  <a:pt x="18011" y="19823"/>
                </a:cubicBezTo>
                <a:cubicBezTo>
                  <a:pt x="18413" y="19588"/>
                  <a:pt x="19320" y="18922"/>
                  <a:pt x="19648" y="18652"/>
                </a:cubicBezTo>
                <a:cubicBezTo>
                  <a:pt x="19927" y="18422"/>
                  <a:pt x="20609" y="17816"/>
                  <a:pt x="20794" y="17560"/>
                </a:cubicBezTo>
                <a:cubicBezTo>
                  <a:pt x="21040" y="17219"/>
                  <a:pt x="21473" y="16283"/>
                  <a:pt x="21503" y="15919"/>
                </a:cubicBezTo>
                <a:cubicBezTo>
                  <a:pt x="21539" y="15481"/>
                  <a:pt x="21094" y="14353"/>
                  <a:pt x="20978" y="13912"/>
                </a:cubicBezTo>
                <a:cubicBezTo>
                  <a:pt x="20844" y="13402"/>
                  <a:pt x="20454" y="12108"/>
                  <a:pt x="20368" y="11595"/>
                </a:cubicBezTo>
                <a:cubicBezTo>
                  <a:pt x="20302" y="11197"/>
                  <a:pt x="20466" y="10135"/>
                  <a:pt x="20240" y="9774"/>
                </a:cubicBezTo>
                <a:cubicBezTo>
                  <a:pt x="20148" y="9628"/>
                  <a:pt x="19667" y="9287"/>
                  <a:pt x="19457" y="9181"/>
                </a:cubicBezTo>
                <a:cubicBezTo>
                  <a:pt x="19274" y="9088"/>
                  <a:pt x="18672" y="8938"/>
                  <a:pt x="18472" y="8853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6" name="Shape 376"/>
          <p:cNvSpPr/>
          <p:nvPr/>
        </p:nvSpPr>
        <p:spPr>
          <a:xfrm flipH="1">
            <a:off x="1865160" y="4460890"/>
            <a:ext cx="630972" cy="975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577" extrusionOk="0">
                <a:moveTo>
                  <a:pt x="14449" y="0"/>
                </a:moveTo>
                <a:cubicBezTo>
                  <a:pt x="13412" y="-5"/>
                  <a:pt x="10668" y="928"/>
                  <a:pt x="9722" y="1326"/>
                </a:cubicBezTo>
                <a:cubicBezTo>
                  <a:pt x="8696" y="1758"/>
                  <a:pt x="6348" y="3203"/>
                  <a:pt x="5520" y="3813"/>
                </a:cubicBezTo>
                <a:cubicBezTo>
                  <a:pt x="4801" y="4342"/>
                  <a:pt x="3088" y="5821"/>
                  <a:pt x="2631" y="6465"/>
                </a:cubicBezTo>
                <a:cubicBezTo>
                  <a:pt x="2063" y="7266"/>
                  <a:pt x="1346" y="9560"/>
                  <a:pt x="1055" y="10444"/>
                </a:cubicBezTo>
                <a:cubicBezTo>
                  <a:pt x="770" y="11311"/>
                  <a:pt x="62" y="13542"/>
                  <a:pt x="5" y="14423"/>
                </a:cubicBezTo>
                <a:cubicBezTo>
                  <a:pt x="-49" y="15257"/>
                  <a:pt x="337" y="17403"/>
                  <a:pt x="511" y="18236"/>
                </a:cubicBezTo>
                <a:cubicBezTo>
                  <a:pt x="596" y="18643"/>
                  <a:pt x="757" y="19732"/>
                  <a:pt x="1036" y="20072"/>
                </a:cubicBezTo>
                <a:cubicBezTo>
                  <a:pt x="1280" y="20369"/>
                  <a:pt x="2342" y="21020"/>
                  <a:pt x="2793" y="21169"/>
                </a:cubicBezTo>
                <a:cubicBezTo>
                  <a:pt x="3470" y="21392"/>
                  <a:pt x="5530" y="21509"/>
                  <a:pt x="6308" y="21551"/>
                </a:cubicBezTo>
                <a:cubicBezTo>
                  <a:pt x="7112" y="21595"/>
                  <a:pt x="9177" y="21573"/>
                  <a:pt x="9985" y="21551"/>
                </a:cubicBezTo>
                <a:cubicBezTo>
                  <a:pt x="10679" y="21533"/>
                  <a:pt x="12462" y="21484"/>
                  <a:pt x="13136" y="21386"/>
                </a:cubicBezTo>
                <a:cubicBezTo>
                  <a:pt x="14147" y="21238"/>
                  <a:pt x="16809" y="20703"/>
                  <a:pt x="17601" y="20289"/>
                </a:cubicBezTo>
                <a:cubicBezTo>
                  <a:pt x="18057" y="20049"/>
                  <a:pt x="18872" y="19102"/>
                  <a:pt x="19176" y="18745"/>
                </a:cubicBezTo>
                <a:cubicBezTo>
                  <a:pt x="19554" y="18303"/>
                  <a:pt x="20443" y="17126"/>
                  <a:pt x="20655" y="16639"/>
                </a:cubicBezTo>
                <a:cubicBezTo>
                  <a:pt x="21025" y="15791"/>
                  <a:pt x="21357" y="13492"/>
                  <a:pt x="21443" y="12599"/>
                </a:cubicBezTo>
                <a:cubicBezTo>
                  <a:pt x="21542" y="11583"/>
                  <a:pt x="21551" y="8973"/>
                  <a:pt x="21443" y="7957"/>
                </a:cubicBezTo>
                <a:cubicBezTo>
                  <a:pt x="21338" y="6967"/>
                  <a:pt x="21019" y="4376"/>
                  <a:pt x="20489" y="3481"/>
                </a:cubicBezTo>
                <a:cubicBezTo>
                  <a:pt x="20129" y="2873"/>
                  <a:pt x="18604" y="1400"/>
                  <a:pt x="17863" y="994"/>
                </a:cubicBezTo>
                <a:cubicBezTo>
                  <a:pt x="17248" y="658"/>
                  <a:pt x="15202" y="3"/>
                  <a:pt x="14449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7" name="Shape 377"/>
          <p:cNvSpPr/>
          <p:nvPr/>
        </p:nvSpPr>
        <p:spPr>
          <a:xfrm>
            <a:off x="4446410" y="4541196"/>
            <a:ext cx="631952" cy="917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577" extrusionOk="0">
                <a:moveTo>
                  <a:pt x="14449" y="0"/>
                </a:moveTo>
                <a:cubicBezTo>
                  <a:pt x="13412" y="-5"/>
                  <a:pt x="10668" y="928"/>
                  <a:pt x="9722" y="1326"/>
                </a:cubicBezTo>
                <a:cubicBezTo>
                  <a:pt x="8696" y="1758"/>
                  <a:pt x="6348" y="3203"/>
                  <a:pt x="5520" y="3813"/>
                </a:cubicBezTo>
                <a:cubicBezTo>
                  <a:pt x="4801" y="4342"/>
                  <a:pt x="3088" y="5821"/>
                  <a:pt x="2631" y="6465"/>
                </a:cubicBezTo>
                <a:cubicBezTo>
                  <a:pt x="2063" y="7266"/>
                  <a:pt x="1346" y="9560"/>
                  <a:pt x="1055" y="10444"/>
                </a:cubicBezTo>
                <a:cubicBezTo>
                  <a:pt x="770" y="11311"/>
                  <a:pt x="62" y="13542"/>
                  <a:pt x="5" y="14423"/>
                </a:cubicBezTo>
                <a:cubicBezTo>
                  <a:pt x="-49" y="15257"/>
                  <a:pt x="337" y="17403"/>
                  <a:pt x="511" y="18236"/>
                </a:cubicBezTo>
                <a:cubicBezTo>
                  <a:pt x="596" y="18643"/>
                  <a:pt x="757" y="19732"/>
                  <a:pt x="1036" y="20072"/>
                </a:cubicBezTo>
                <a:cubicBezTo>
                  <a:pt x="1280" y="20369"/>
                  <a:pt x="2342" y="21020"/>
                  <a:pt x="2793" y="21169"/>
                </a:cubicBezTo>
                <a:cubicBezTo>
                  <a:pt x="3470" y="21392"/>
                  <a:pt x="5530" y="21509"/>
                  <a:pt x="6308" y="21551"/>
                </a:cubicBezTo>
                <a:cubicBezTo>
                  <a:pt x="7112" y="21595"/>
                  <a:pt x="9177" y="21573"/>
                  <a:pt x="9985" y="21551"/>
                </a:cubicBezTo>
                <a:cubicBezTo>
                  <a:pt x="10679" y="21533"/>
                  <a:pt x="12462" y="21484"/>
                  <a:pt x="13136" y="21386"/>
                </a:cubicBezTo>
                <a:cubicBezTo>
                  <a:pt x="14147" y="21238"/>
                  <a:pt x="16809" y="20703"/>
                  <a:pt x="17601" y="20289"/>
                </a:cubicBezTo>
                <a:cubicBezTo>
                  <a:pt x="18057" y="20049"/>
                  <a:pt x="18872" y="19102"/>
                  <a:pt x="19176" y="18745"/>
                </a:cubicBezTo>
                <a:cubicBezTo>
                  <a:pt x="19554" y="18303"/>
                  <a:pt x="20443" y="17126"/>
                  <a:pt x="20655" y="16639"/>
                </a:cubicBezTo>
                <a:cubicBezTo>
                  <a:pt x="21025" y="15791"/>
                  <a:pt x="21357" y="13492"/>
                  <a:pt x="21443" y="12599"/>
                </a:cubicBezTo>
                <a:cubicBezTo>
                  <a:pt x="21542" y="11583"/>
                  <a:pt x="21551" y="8973"/>
                  <a:pt x="21443" y="7957"/>
                </a:cubicBezTo>
                <a:cubicBezTo>
                  <a:pt x="21338" y="6967"/>
                  <a:pt x="21019" y="4376"/>
                  <a:pt x="20489" y="3481"/>
                </a:cubicBezTo>
                <a:cubicBezTo>
                  <a:pt x="20129" y="2873"/>
                  <a:pt x="18604" y="1400"/>
                  <a:pt x="17863" y="994"/>
                </a:cubicBezTo>
                <a:cubicBezTo>
                  <a:pt x="17248" y="658"/>
                  <a:pt x="15202" y="3"/>
                  <a:pt x="14449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 flipH="1">
            <a:off x="2461715" y="4483835"/>
            <a:ext cx="998084" cy="1276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8" h="21558" extrusionOk="0">
                <a:moveTo>
                  <a:pt x="10556" y="21525"/>
                </a:moveTo>
                <a:cubicBezTo>
                  <a:pt x="11351" y="21483"/>
                  <a:pt x="13372" y="21280"/>
                  <a:pt x="14157" y="21172"/>
                </a:cubicBezTo>
                <a:cubicBezTo>
                  <a:pt x="14933" y="21065"/>
                  <a:pt x="16928" y="20769"/>
                  <a:pt x="17655" y="20549"/>
                </a:cubicBezTo>
                <a:cubicBezTo>
                  <a:pt x="18185" y="20389"/>
                  <a:pt x="19079" y="20059"/>
                  <a:pt x="19423" y="19738"/>
                </a:cubicBezTo>
                <a:cubicBezTo>
                  <a:pt x="19836" y="19353"/>
                  <a:pt x="20799" y="17961"/>
                  <a:pt x="20952" y="17444"/>
                </a:cubicBezTo>
                <a:cubicBezTo>
                  <a:pt x="21124" y="16863"/>
                  <a:pt x="21307" y="15337"/>
                  <a:pt x="21365" y="14740"/>
                </a:cubicBezTo>
                <a:cubicBezTo>
                  <a:pt x="21428" y="14088"/>
                  <a:pt x="21530" y="12419"/>
                  <a:pt x="21488" y="11767"/>
                </a:cubicBezTo>
                <a:cubicBezTo>
                  <a:pt x="21444" y="11096"/>
                  <a:pt x="21137" y="9388"/>
                  <a:pt x="20966" y="8728"/>
                </a:cubicBezTo>
                <a:cubicBezTo>
                  <a:pt x="20729" y="7815"/>
                  <a:pt x="19902" y="5521"/>
                  <a:pt x="19532" y="4634"/>
                </a:cubicBezTo>
                <a:cubicBezTo>
                  <a:pt x="19344" y="4185"/>
                  <a:pt x="18855" y="3030"/>
                  <a:pt x="18554" y="2626"/>
                </a:cubicBezTo>
                <a:cubicBezTo>
                  <a:pt x="18198" y="2148"/>
                  <a:pt x="17044" y="970"/>
                  <a:pt x="16476" y="658"/>
                </a:cubicBezTo>
                <a:cubicBezTo>
                  <a:pt x="16072" y="436"/>
                  <a:pt x="14779" y="109"/>
                  <a:pt x="14281" y="41"/>
                </a:cubicBezTo>
                <a:cubicBezTo>
                  <a:pt x="13751" y="-31"/>
                  <a:pt x="12340" y="7"/>
                  <a:pt x="11797" y="41"/>
                </a:cubicBezTo>
                <a:cubicBezTo>
                  <a:pt x="11099" y="86"/>
                  <a:pt x="9289" y="254"/>
                  <a:pt x="8646" y="445"/>
                </a:cubicBezTo>
                <a:cubicBezTo>
                  <a:pt x="7962" y="648"/>
                  <a:pt x="6355" y="1109"/>
                  <a:pt x="5778" y="1471"/>
                </a:cubicBezTo>
                <a:cubicBezTo>
                  <a:pt x="5136" y="1874"/>
                  <a:pt x="3382" y="3441"/>
                  <a:pt x="2884" y="3950"/>
                </a:cubicBezTo>
                <a:cubicBezTo>
                  <a:pt x="2337" y="4508"/>
                  <a:pt x="1357" y="6072"/>
                  <a:pt x="1062" y="6726"/>
                </a:cubicBezTo>
                <a:cubicBezTo>
                  <a:pt x="699" y="7533"/>
                  <a:pt x="417" y="9771"/>
                  <a:pt x="310" y="10635"/>
                </a:cubicBezTo>
                <a:cubicBezTo>
                  <a:pt x="170" y="11761"/>
                  <a:pt x="-70" y="14653"/>
                  <a:pt x="20" y="15777"/>
                </a:cubicBezTo>
                <a:cubicBezTo>
                  <a:pt x="81" y="16542"/>
                  <a:pt x="437" y="18519"/>
                  <a:pt x="773" y="19231"/>
                </a:cubicBezTo>
                <a:cubicBezTo>
                  <a:pt x="940" y="19584"/>
                  <a:pt x="1569" y="20287"/>
                  <a:pt x="1917" y="20535"/>
                </a:cubicBezTo>
                <a:cubicBezTo>
                  <a:pt x="2222" y="20751"/>
                  <a:pt x="3277" y="21101"/>
                  <a:pt x="3686" y="21192"/>
                </a:cubicBezTo>
                <a:cubicBezTo>
                  <a:pt x="4543" y="21382"/>
                  <a:pt x="6871" y="21509"/>
                  <a:pt x="7772" y="21545"/>
                </a:cubicBezTo>
                <a:cubicBezTo>
                  <a:pt x="8383" y="21569"/>
                  <a:pt x="9946" y="21557"/>
                  <a:pt x="10556" y="21525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5639518" y="4323224"/>
            <a:ext cx="481662" cy="960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8" h="21581" extrusionOk="0">
                <a:moveTo>
                  <a:pt x="8422" y="5810"/>
                </a:moveTo>
                <a:cubicBezTo>
                  <a:pt x="8997" y="5509"/>
                  <a:pt x="10248" y="4633"/>
                  <a:pt x="10722" y="4286"/>
                </a:cubicBezTo>
                <a:cubicBezTo>
                  <a:pt x="11178" y="3952"/>
                  <a:pt x="12225" y="3062"/>
                  <a:pt x="12653" y="2718"/>
                </a:cubicBezTo>
                <a:cubicBezTo>
                  <a:pt x="13016" y="2428"/>
                  <a:pt x="13961" y="1697"/>
                  <a:pt x="14315" y="1404"/>
                </a:cubicBezTo>
                <a:cubicBezTo>
                  <a:pt x="14552" y="1207"/>
                  <a:pt x="15066" y="669"/>
                  <a:pt x="15358" y="497"/>
                </a:cubicBezTo>
                <a:cubicBezTo>
                  <a:pt x="15563" y="376"/>
                  <a:pt x="16206" y="84"/>
                  <a:pt x="16491" y="33"/>
                </a:cubicBezTo>
                <a:cubicBezTo>
                  <a:pt x="16708" y="-5"/>
                  <a:pt x="17407" y="-17"/>
                  <a:pt x="17600" y="33"/>
                </a:cubicBezTo>
                <a:cubicBezTo>
                  <a:pt x="18083" y="159"/>
                  <a:pt x="18950" y="905"/>
                  <a:pt x="19216" y="1180"/>
                </a:cubicBezTo>
                <a:cubicBezTo>
                  <a:pt x="19600" y="1576"/>
                  <a:pt x="20162" y="2694"/>
                  <a:pt x="20370" y="3128"/>
                </a:cubicBezTo>
                <a:cubicBezTo>
                  <a:pt x="20629" y="3668"/>
                  <a:pt x="21261" y="5065"/>
                  <a:pt x="21289" y="5614"/>
                </a:cubicBezTo>
                <a:cubicBezTo>
                  <a:pt x="21313" y="6094"/>
                  <a:pt x="21333" y="7322"/>
                  <a:pt x="21216" y="7805"/>
                </a:cubicBezTo>
                <a:cubicBezTo>
                  <a:pt x="21031" y="8563"/>
                  <a:pt x="20598" y="10496"/>
                  <a:pt x="20452" y="11257"/>
                </a:cubicBezTo>
                <a:cubicBezTo>
                  <a:pt x="20330" y="11897"/>
                  <a:pt x="20101" y="13531"/>
                  <a:pt x="19982" y="14171"/>
                </a:cubicBezTo>
                <a:cubicBezTo>
                  <a:pt x="19845" y="14911"/>
                  <a:pt x="19132" y="16819"/>
                  <a:pt x="18770" y="17531"/>
                </a:cubicBezTo>
                <a:cubicBezTo>
                  <a:pt x="18501" y="18060"/>
                  <a:pt x="17406" y="19378"/>
                  <a:pt x="16845" y="19845"/>
                </a:cubicBezTo>
                <a:cubicBezTo>
                  <a:pt x="16458" y="20166"/>
                  <a:pt x="15253" y="20969"/>
                  <a:pt x="14655" y="21173"/>
                </a:cubicBezTo>
                <a:cubicBezTo>
                  <a:pt x="14198" y="21330"/>
                  <a:pt x="12719" y="21578"/>
                  <a:pt x="12172" y="21580"/>
                </a:cubicBezTo>
                <a:cubicBezTo>
                  <a:pt x="11472" y="21583"/>
                  <a:pt x="9640" y="21240"/>
                  <a:pt x="8983" y="21084"/>
                </a:cubicBezTo>
                <a:cubicBezTo>
                  <a:pt x="8242" y="20907"/>
                  <a:pt x="6509" y="20283"/>
                  <a:pt x="5838" y="20039"/>
                </a:cubicBezTo>
                <a:cubicBezTo>
                  <a:pt x="5336" y="19856"/>
                  <a:pt x="4104" y="19358"/>
                  <a:pt x="3627" y="19158"/>
                </a:cubicBezTo>
                <a:cubicBezTo>
                  <a:pt x="3253" y="19001"/>
                  <a:pt x="2319" y="18588"/>
                  <a:pt x="1959" y="18423"/>
                </a:cubicBezTo>
                <a:cubicBezTo>
                  <a:pt x="1529" y="18225"/>
                  <a:pt x="178" y="17745"/>
                  <a:pt x="42" y="17501"/>
                </a:cubicBezTo>
                <a:cubicBezTo>
                  <a:pt x="-267" y="16950"/>
                  <a:pt x="1221" y="15214"/>
                  <a:pt x="1569" y="14571"/>
                </a:cubicBezTo>
                <a:cubicBezTo>
                  <a:pt x="1939" y="13887"/>
                  <a:pt x="2972" y="12157"/>
                  <a:pt x="3310" y="11469"/>
                </a:cubicBezTo>
                <a:cubicBezTo>
                  <a:pt x="3708" y="10659"/>
                  <a:pt x="4588" y="8578"/>
                  <a:pt x="4875" y="7756"/>
                </a:cubicBezTo>
                <a:cubicBezTo>
                  <a:pt x="4940" y="7570"/>
                  <a:pt x="4916" y="7038"/>
                  <a:pt x="5110" y="6905"/>
                </a:cubicBezTo>
                <a:cubicBezTo>
                  <a:pt x="5305" y="6771"/>
                  <a:pt x="6331" y="6642"/>
                  <a:pt x="6645" y="6542"/>
                </a:cubicBezTo>
                <a:cubicBezTo>
                  <a:pt x="7068" y="6408"/>
                  <a:pt x="8073" y="5992"/>
                  <a:pt x="8422" y="581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14121381" y="4375102"/>
            <a:ext cx="1003410" cy="1374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3" h="21470" extrusionOk="0">
                <a:moveTo>
                  <a:pt x="8551" y="1"/>
                </a:moveTo>
                <a:cubicBezTo>
                  <a:pt x="9854" y="27"/>
                  <a:pt x="13241" y="711"/>
                  <a:pt x="14438" y="1113"/>
                </a:cubicBezTo>
                <a:cubicBezTo>
                  <a:pt x="15340" y="1416"/>
                  <a:pt x="17571" y="2487"/>
                  <a:pt x="18203" y="3031"/>
                </a:cubicBezTo>
                <a:cubicBezTo>
                  <a:pt x="18905" y="3636"/>
                  <a:pt x="20106" y="5618"/>
                  <a:pt x="20403" y="6397"/>
                </a:cubicBezTo>
                <a:cubicBezTo>
                  <a:pt x="20693" y="7155"/>
                  <a:pt x="20803" y="9216"/>
                  <a:pt x="20895" y="10012"/>
                </a:cubicBezTo>
                <a:cubicBezTo>
                  <a:pt x="20996" y="10898"/>
                  <a:pt x="21233" y="13157"/>
                  <a:pt x="21274" y="14045"/>
                </a:cubicBezTo>
                <a:cubicBezTo>
                  <a:pt x="21300" y="14595"/>
                  <a:pt x="21274" y="15997"/>
                  <a:pt x="21274" y="16548"/>
                </a:cubicBezTo>
                <a:cubicBezTo>
                  <a:pt x="21274" y="17313"/>
                  <a:pt x="21564" y="19324"/>
                  <a:pt x="21274" y="20024"/>
                </a:cubicBezTo>
                <a:cubicBezTo>
                  <a:pt x="21191" y="20226"/>
                  <a:pt x="20741" y="20732"/>
                  <a:pt x="20515" y="20858"/>
                </a:cubicBezTo>
                <a:cubicBezTo>
                  <a:pt x="20117" y="21081"/>
                  <a:pt x="18751" y="21358"/>
                  <a:pt x="18236" y="21415"/>
                </a:cubicBezTo>
                <a:cubicBezTo>
                  <a:pt x="16648" y="21588"/>
                  <a:pt x="12459" y="21304"/>
                  <a:pt x="10829" y="21276"/>
                </a:cubicBezTo>
                <a:cubicBezTo>
                  <a:pt x="9477" y="21252"/>
                  <a:pt x="6013" y="21309"/>
                  <a:pt x="4682" y="21173"/>
                </a:cubicBezTo>
                <a:cubicBezTo>
                  <a:pt x="3898" y="21093"/>
                  <a:pt x="1706" y="20852"/>
                  <a:pt x="1175" y="20507"/>
                </a:cubicBezTo>
                <a:cubicBezTo>
                  <a:pt x="761" y="20238"/>
                  <a:pt x="268" y="19021"/>
                  <a:pt x="144" y="18582"/>
                </a:cubicBezTo>
                <a:cubicBezTo>
                  <a:pt x="-36" y="17943"/>
                  <a:pt x="3" y="16236"/>
                  <a:pt x="5" y="15574"/>
                </a:cubicBezTo>
                <a:cubicBezTo>
                  <a:pt x="8" y="14473"/>
                  <a:pt x="182" y="11669"/>
                  <a:pt x="267" y="10569"/>
                </a:cubicBezTo>
                <a:cubicBezTo>
                  <a:pt x="336" y="9680"/>
                  <a:pt x="464" y="7406"/>
                  <a:pt x="680" y="6536"/>
                </a:cubicBezTo>
                <a:cubicBezTo>
                  <a:pt x="923" y="5556"/>
                  <a:pt x="1683" y="2944"/>
                  <a:pt x="2428" y="2168"/>
                </a:cubicBezTo>
                <a:cubicBezTo>
                  <a:pt x="2914" y="1662"/>
                  <a:pt x="4905" y="674"/>
                  <a:pt x="5702" y="418"/>
                </a:cubicBezTo>
                <a:cubicBezTo>
                  <a:pt x="6273" y="234"/>
                  <a:pt x="7928" y="-12"/>
                  <a:pt x="8551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1" name="Shape 381"/>
          <p:cNvSpPr/>
          <p:nvPr/>
        </p:nvSpPr>
        <p:spPr>
          <a:xfrm flipH="1">
            <a:off x="15131989" y="4373346"/>
            <a:ext cx="1007749" cy="1374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470" extrusionOk="0">
                <a:moveTo>
                  <a:pt x="8593" y="1"/>
                </a:moveTo>
                <a:cubicBezTo>
                  <a:pt x="9889" y="27"/>
                  <a:pt x="13246" y="722"/>
                  <a:pt x="14446" y="1113"/>
                </a:cubicBezTo>
                <a:cubicBezTo>
                  <a:pt x="15470" y="1447"/>
                  <a:pt x="18058" y="2586"/>
                  <a:pt x="18761" y="3199"/>
                </a:cubicBezTo>
                <a:cubicBezTo>
                  <a:pt x="19406" y="3761"/>
                  <a:pt x="20432" y="5661"/>
                  <a:pt x="20663" y="6397"/>
                </a:cubicBezTo>
                <a:cubicBezTo>
                  <a:pt x="20902" y="7159"/>
                  <a:pt x="20806" y="9218"/>
                  <a:pt x="20865" y="10012"/>
                </a:cubicBezTo>
                <a:cubicBezTo>
                  <a:pt x="20932" y="10900"/>
                  <a:pt x="21201" y="13157"/>
                  <a:pt x="21243" y="14045"/>
                </a:cubicBezTo>
                <a:cubicBezTo>
                  <a:pt x="21269" y="14595"/>
                  <a:pt x="21243" y="15997"/>
                  <a:pt x="21243" y="16548"/>
                </a:cubicBezTo>
                <a:cubicBezTo>
                  <a:pt x="21243" y="17313"/>
                  <a:pt x="21531" y="19323"/>
                  <a:pt x="21243" y="20024"/>
                </a:cubicBezTo>
                <a:cubicBezTo>
                  <a:pt x="21160" y="20226"/>
                  <a:pt x="20713" y="20732"/>
                  <a:pt x="20488" y="20858"/>
                </a:cubicBezTo>
                <a:cubicBezTo>
                  <a:pt x="20093" y="21081"/>
                  <a:pt x="18734" y="21358"/>
                  <a:pt x="18222" y="21415"/>
                </a:cubicBezTo>
                <a:cubicBezTo>
                  <a:pt x="16644" y="21588"/>
                  <a:pt x="12479" y="21304"/>
                  <a:pt x="10859" y="21276"/>
                </a:cubicBezTo>
                <a:cubicBezTo>
                  <a:pt x="9447" y="21251"/>
                  <a:pt x="5832" y="21308"/>
                  <a:pt x="4440" y="21173"/>
                </a:cubicBezTo>
                <a:cubicBezTo>
                  <a:pt x="3629" y="21095"/>
                  <a:pt x="1321" y="20884"/>
                  <a:pt x="808" y="20521"/>
                </a:cubicBezTo>
                <a:cubicBezTo>
                  <a:pt x="432" y="20255"/>
                  <a:pt x="130" y="19018"/>
                  <a:pt x="50" y="18582"/>
                </a:cubicBezTo>
                <a:cubicBezTo>
                  <a:pt x="-69" y="17934"/>
                  <a:pt x="59" y="16235"/>
                  <a:pt x="97" y="15574"/>
                </a:cubicBezTo>
                <a:cubicBezTo>
                  <a:pt x="162" y="14472"/>
                  <a:pt x="508" y="11671"/>
                  <a:pt x="605" y="10569"/>
                </a:cubicBezTo>
                <a:cubicBezTo>
                  <a:pt x="691" y="9602"/>
                  <a:pt x="663" y="7107"/>
                  <a:pt x="939" y="6172"/>
                </a:cubicBezTo>
                <a:cubicBezTo>
                  <a:pt x="1185" y="5336"/>
                  <a:pt x="2252" y="3211"/>
                  <a:pt x="2885" y="2504"/>
                </a:cubicBezTo>
                <a:cubicBezTo>
                  <a:pt x="3363" y="1969"/>
                  <a:pt x="5010" y="711"/>
                  <a:pt x="5761" y="418"/>
                </a:cubicBezTo>
                <a:cubicBezTo>
                  <a:pt x="6299" y="208"/>
                  <a:pt x="7974" y="-12"/>
                  <a:pt x="8593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13505077" y="4357282"/>
            <a:ext cx="664082" cy="1199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1" h="21446" extrusionOk="0">
                <a:moveTo>
                  <a:pt x="6976" y="1"/>
                </a:moveTo>
                <a:cubicBezTo>
                  <a:pt x="8521" y="44"/>
                  <a:pt x="12588" y="1166"/>
                  <a:pt x="13861" y="1714"/>
                </a:cubicBezTo>
                <a:cubicBezTo>
                  <a:pt x="15141" y="2266"/>
                  <a:pt x="17916" y="4190"/>
                  <a:pt x="18574" y="5008"/>
                </a:cubicBezTo>
                <a:cubicBezTo>
                  <a:pt x="19423" y="6062"/>
                  <a:pt x="19879" y="9170"/>
                  <a:pt x="20212" y="10347"/>
                </a:cubicBezTo>
                <a:cubicBezTo>
                  <a:pt x="20488" y="11325"/>
                  <a:pt x="21236" y="13818"/>
                  <a:pt x="21362" y="14804"/>
                </a:cubicBezTo>
                <a:cubicBezTo>
                  <a:pt x="21452" y="15500"/>
                  <a:pt x="21529" y="17299"/>
                  <a:pt x="21362" y="17987"/>
                </a:cubicBezTo>
                <a:cubicBezTo>
                  <a:pt x="21268" y="18379"/>
                  <a:pt x="20756" y="19367"/>
                  <a:pt x="20499" y="19738"/>
                </a:cubicBezTo>
                <a:cubicBezTo>
                  <a:pt x="20248" y="20102"/>
                  <a:pt x="19573" y="21154"/>
                  <a:pt x="19061" y="21329"/>
                </a:cubicBezTo>
                <a:cubicBezTo>
                  <a:pt x="18328" y="21580"/>
                  <a:pt x="15468" y="21353"/>
                  <a:pt x="14457" y="21329"/>
                </a:cubicBezTo>
                <a:cubicBezTo>
                  <a:pt x="13443" y="21305"/>
                  <a:pt x="10866" y="21163"/>
                  <a:pt x="9854" y="21112"/>
                </a:cubicBezTo>
                <a:cubicBezTo>
                  <a:pt x="8967" y="21067"/>
                  <a:pt x="6685" y="21005"/>
                  <a:pt x="5826" y="20894"/>
                </a:cubicBezTo>
                <a:cubicBezTo>
                  <a:pt x="4894" y="20774"/>
                  <a:pt x="2296" y="20392"/>
                  <a:pt x="1722" y="20040"/>
                </a:cubicBezTo>
                <a:cubicBezTo>
                  <a:pt x="984" y="19588"/>
                  <a:pt x="461" y="17705"/>
                  <a:pt x="283" y="17032"/>
                </a:cubicBezTo>
                <a:cubicBezTo>
                  <a:pt x="73" y="16240"/>
                  <a:pt x="95" y="14177"/>
                  <a:pt x="71" y="13371"/>
                </a:cubicBezTo>
                <a:cubicBezTo>
                  <a:pt x="37" y="12181"/>
                  <a:pt x="-71" y="9145"/>
                  <a:pt x="71" y="7959"/>
                </a:cubicBezTo>
                <a:cubicBezTo>
                  <a:pt x="198" y="6904"/>
                  <a:pt x="667" y="4183"/>
                  <a:pt x="1222" y="3184"/>
                </a:cubicBezTo>
                <a:cubicBezTo>
                  <a:pt x="1550" y="2594"/>
                  <a:pt x="2734" y="1017"/>
                  <a:pt x="3524" y="638"/>
                </a:cubicBezTo>
                <a:cubicBezTo>
                  <a:pt x="4083" y="369"/>
                  <a:pt x="6232" y="-20"/>
                  <a:pt x="6976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16098037" y="4410707"/>
            <a:ext cx="732043" cy="1158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569" extrusionOk="0">
                <a:moveTo>
                  <a:pt x="14838" y="1"/>
                </a:moveTo>
                <a:cubicBezTo>
                  <a:pt x="13820" y="-24"/>
                  <a:pt x="11116" y="605"/>
                  <a:pt x="10153" y="893"/>
                </a:cubicBezTo>
                <a:cubicBezTo>
                  <a:pt x="9006" y="1236"/>
                  <a:pt x="6075" y="2341"/>
                  <a:pt x="5307" y="2946"/>
                </a:cubicBezTo>
                <a:cubicBezTo>
                  <a:pt x="4523" y="3564"/>
                  <a:pt x="3524" y="5676"/>
                  <a:pt x="3125" y="6467"/>
                </a:cubicBezTo>
                <a:cubicBezTo>
                  <a:pt x="2694" y="7324"/>
                  <a:pt x="1852" y="9563"/>
                  <a:pt x="1564" y="10446"/>
                </a:cubicBezTo>
                <a:cubicBezTo>
                  <a:pt x="1280" y="11314"/>
                  <a:pt x="698" y="13546"/>
                  <a:pt x="523" y="14425"/>
                </a:cubicBezTo>
                <a:cubicBezTo>
                  <a:pt x="357" y="15260"/>
                  <a:pt x="-28" y="17402"/>
                  <a:pt x="2" y="18239"/>
                </a:cubicBezTo>
                <a:cubicBezTo>
                  <a:pt x="22" y="18787"/>
                  <a:pt x="78" y="20329"/>
                  <a:pt x="523" y="20726"/>
                </a:cubicBezTo>
                <a:cubicBezTo>
                  <a:pt x="786" y="20960"/>
                  <a:pt x="2120" y="21306"/>
                  <a:pt x="2605" y="21389"/>
                </a:cubicBezTo>
                <a:cubicBezTo>
                  <a:pt x="3473" y="21538"/>
                  <a:pt x="5852" y="21537"/>
                  <a:pt x="6769" y="21555"/>
                </a:cubicBezTo>
                <a:cubicBezTo>
                  <a:pt x="7570" y="21571"/>
                  <a:pt x="9613" y="21576"/>
                  <a:pt x="10413" y="21555"/>
                </a:cubicBezTo>
                <a:cubicBezTo>
                  <a:pt x="11101" y="21537"/>
                  <a:pt x="12854" y="21447"/>
                  <a:pt x="13536" y="21389"/>
                </a:cubicBezTo>
                <a:cubicBezTo>
                  <a:pt x="14798" y="21282"/>
                  <a:pt x="18303" y="21155"/>
                  <a:pt x="19235" y="20726"/>
                </a:cubicBezTo>
                <a:cubicBezTo>
                  <a:pt x="19617" y="20550"/>
                  <a:pt x="20206" y="19710"/>
                  <a:pt x="20372" y="19399"/>
                </a:cubicBezTo>
                <a:cubicBezTo>
                  <a:pt x="20648" y="18883"/>
                  <a:pt x="20898" y="17463"/>
                  <a:pt x="20988" y="16912"/>
                </a:cubicBezTo>
                <a:cubicBezTo>
                  <a:pt x="21144" y="15969"/>
                  <a:pt x="21305" y="13551"/>
                  <a:pt x="21344" y="12602"/>
                </a:cubicBezTo>
                <a:cubicBezTo>
                  <a:pt x="21387" y="11581"/>
                  <a:pt x="21365" y="8980"/>
                  <a:pt x="21344" y="7959"/>
                </a:cubicBezTo>
                <a:cubicBezTo>
                  <a:pt x="21325" y="6974"/>
                  <a:pt x="21572" y="4401"/>
                  <a:pt x="21165" y="3483"/>
                </a:cubicBezTo>
                <a:cubicBezTo>
                  <a:pt x="20903" y="2893"/>
                  <a:pt x="19615" y="1382"/>
                  <a:pt x="18902" y="996"/>
                </a:cubicBezTo>
                <a:cubicBezTo>
                  <a:pt x="18215" y="622"/>
                  <a:pt x="15744" y="23"/>
                  <a:pt x="14838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12980218" y="4195465"/>
            <a:ext cx="586079" cy="1367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3" h="21440" extrusionOk="0">
                <a:moveTo>
                  <a:pt x="1426" y="1407"/>
                </a:moveTo>
                <a:cubicBezTo>
                  <a:pt x="1097" y="1897"/>
                  <a:pt x="476" y="3177"/>
                  <a:pt x="334" y="3683"/>
                </a:cubicBezTo>
                <a:cubicBezTo>
                  <a:pt x="96" y="4532"/>
                  <a:pt x="-1" y="6725"/>
                  <a:pt x="0" y="7583"/>
                </a:cubicBezTo>
                <a:cubicBezTo>
                  <a:pt x="2" y="8891"/>
                  <a:pt x="301" y="12226"/>
                  <a:pt x="524" y="13531"/>
                </a:cubicBezTo>
                <a:cubicBezTo>
                  <a:pt x="646" y="14245"/>
                  <a:pt x="998" y="16073"/>
                  <a:pt x="1347" y="16769"/>
                </a:cubicBezTo>
                <a:cubicBezTo>
                  <a:pt x="1671" y="17417"/>
                  <a:pt x="2715" y="19107"/>
                  <a:pt x="3529" y="19645"/>
                </a:cubicBezTo>
                <a:cubicBezTo>
                  <a:pt x="4248" y="20120"/>
                  <a:pt x="6965" y="21297"/>
                  <a:pt x="8132" y="21425"/>
                </a:cubicBezTo>
                <a:cubicBezTo>
                  <a:pt x="9011" y="21521"/>
                  <a:pt x="11721" y="21125"/>
                  <a:pt x="12656" y="20959"/>
                </a:cubicBezTo>
                <a:cubicBezTo>
                  <a:pt x="13491" y="20811"/>
                  <a:pt x="15488" y="20267"/>
                  <a:pt x="16210" y="20028"/>
                </a:cubicBezTo>
                <a:cubicBezTo>
                  <a:pt x="16753" y="19849"/>
                  <a:pt x="18057" y="19329"/>
                  <a:pt x="18472" y="19097"/>
                </a:cubicBezTo>
                <a:cubicBezTo>
                  <a:pt x="19181" y="18700"/>
                  <a:pt x="20806" y="17555"/>
                  <a:pt x="21057" y="17080"/>
                </a:cubicBezTo>
                <a:cubicBezTo>
                  <a:pt x="21599" y="16055"/>
                  <a:pt x="20747" y="13195"/>
                  <a:pt x="20411" y="12114"/>
                </a:cubicBezTo>
                <a:cubicBezTo>
                  <a:pt x="20185" y="11390"/>
                  <a:pt x="19642" y="9439"/>
                  <a:pt x="18795" y="8855"/>
                </a:cubicBezTo>
                <a:cubicBezTo>
                  <a:pt x="18345" y="8545"/>
                  <a:pt x="16232" y="8029"/>
                  <a:pt x="15564" y="7769"/>
                </a:cubicBezTo>
                <a:cubicBezTo>
                  <a:pt x="14425" y="7326"/>
                  <a:pt x="11511" y="6148"/>
                  <a:pt x="10717" y="5597"/>
                </a:cubicBezTo>
                <a:cubicBezTo>
                  <a:pt x="9850" y="4994"/>
                  <a:pt x="8807" y="3156"/>
                  <a:pt x="8132" y="2493"/>
                </a:cubicBezTo>
                <a:cubicBezTo>
                  <a:pt x="7702" y="2071"/>
                  <a:pt x="6608" y="930"/>
                  <a:pt x="5870" y="631"/>
                </a:cubicBezTo>
                <a:cubicBezTo>
                  <a:pt x="5334" y="414"/>
                  <a:pt x="3131" y="-79"/>
                  <a:pt x="2639" y="10"/>
                </a:cubicBezTo>
                <a:cubicBezTo>
                  <a:pt x="2159" y="97"/>
                  <a:pt x="1636" y="1093"/>
                  <a:pt x="1426" y="1407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16807877" y="4310466"/>
            <a:ext cx="657532" cy="1280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392" extrusionOk="0">
                <a:moveTo>
                  <a:pt x="19141" y="24"/>
                </a:moveTo>
                <a:cubicBezTo>
                  <a:pt x="18277" y="-174"/>
                  <a:pt x="14493" y="922"/>
                  <a:pt x="13335" y="1300"/>
                </a:cubicBezTo>
                <a:cubicBezTo>
                  <a:pt x="12480" y="1579"/>
                  <a:pt x="10530" y="2503"/>
                  <a:pt x="9851" y="2894"/>
                </a:cubicBezTo>
                <a:cubicBezTo>
                  <a:pt x="9191" y="3276"/>
                  <a:pt x="7912" y="4434"/>
                  <a:pt x="7239" y="4808"/>
                </a:cubicBezTo>
                <a:cubicBezTo>
                  <a:pt x="6515" y="5209"/>
                  <a:pt x="4175" y="5995"/>
                  <a:pt x="3465" y="6402"/>
                </a:cubicBezTo>
                <a:cubicBezTo>
                  <a:pt x="2926" y="6710"/>
                  <a:pt x="1829" y="7631"/>
                  <a:pt x="1433" y="7996"/>
                </a:cubicBezTo>
                <a:cubicBezTo>
                  <a:pt x="1140" y="8266"/>
                  <a:pt x="399" y="8977"/>
                  <a:pt x="272" y="9272"/>
                </a:cubicBezTo>
                <a:cubicBezTo>
                  <a:pt x="55" y="9773"/>
                  <a:pt x="272" y="11138"/>
                  <a:pt x="272" y="11664"/>
                </a:cubicBezTo>
                <a:cubicBezTo>
                  <a:pt x="272" y="12120"/>
                  <a:pt x="240" y="13281"/>
                  <a:pt x="272" y="13737"/>
                </a:cubicBezTo>
                <a:cubicBezTo>
                  <a:pt x="303" y="14193"/>
                  <a:pt x="577" y="15354"/>
                  <a:pt x="562" y="15809"/>
                </a:cubicBezTo>
                <a:cubicBezTo>
                  <a:pt x="545" y="16325"/>
                  <a:pt x="-250" y="17724"/>
                  <a:pt x="81" y="18148"/>
                </a:cubicBezTo>
                <a:cubicBezTo>
                  <a:pt x="475" y="18653"/>
                  <a:pt x="3209" y="19670"/>
                  <a:pt x="4242" y="19955"/>
                </a:cubicBezTo>
                <a:cubicBezTo>
                  <a:pt x="5293" y="20245"/>
                  <a:pt x="8438" y="20517"/>
                  <a:pt x="9561" y="20752"/>
                </a:cubicBezTo>
                <a:cubicBezTo>
                  <a:pt x="10095" y="20864"/>
                  <a:pt x="11350" y="21361"/>
                  <a:pt x="11884" y="21390"/>
                </a:cubicBezTo>
                <a:cubicBezTo>
                  <a:pt x="12558" y="21426"/>
                  <a:pt x="14485" y="21106"/>
                  <a:pt x="15077" y="20912"/>
                </a:cubicBezTo>
                <a:cubicBezTo>
                  <a:pt x="16245" y="20527"/>
                  <a:pt x="18782" y="19007"/>
                  <a:pt x="19389" y="18360"/>
                </a:cubicBezTo>
                <a:cubicBezTo>
                  <a:pt x="20029" y="17679"/>
                  <a:pt x="20467" y="15630"/>
                  <a:pt x="20661" y="14853"/>
                </a:cubicBezTo>
                <a:cubicBezTo>
                  <a:pt x="20907" y="13864"/>
                  <a:pt x="21223" y="11324"/>
                  <a:pt x="21284" y="10327"/>
                </a:cubicBezTo>
                <a:cubicBezTo>
                  <a:pt x="21350" y="9259"/>
                  <a:pt x="21333" y="6533"/>
                  <a:pt x="21216" y="5467"/>
                </a:cubicBezTo>
                <a:cubicBezTo>
                  <a:pt x="21134" y="4725"/>
                  <a:pt x="20834" y="2826"/>
                  <a:pt x="20524" y="2104"/>
                </a:cubicBezTo>
                <a:cubicBezTo>
                  <a:pt x="20323" y="1635"/>
                  <a:pt x="19725" y="158"/>
                  <a:pt x="19141" y="24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6" name="Shape 386"/>
          <p:cNvSpPr/>
          <p:nvPr/>
        </p:nvSpPr>
        <p:spPr>
          <a:xfrm>
            <a:off x="12668605" y="4269781"/>
            <a:ext cx="437711" cy="1033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408" extrusionOk="0">
                <a:moveTo>
                  <a:pt x="21374" y="19611"/>
                </a:moveTo>
                <a:cubicBezTo>
                  <a:pt x="19618" y="20196"/>
                  <a:pt x="17364" y="21257"/>
                  <a:pt x="16054" y="21382"/>
                </a:cubicBezTo>
                <a:cubicBezTo>
                  <a:pt x="14563" y="21524"/>
                  <a:pt x="9738" y="21062"/>
                  <a:pt x="8552" y="20657"/>
                </a:cubicBezTo>
                <a:cubicBezTo>
                  <a:pt x="7550" y="20315"/>
                  <a:pt x="6314" y="18721"/>
                  <a:pt x="5782" y="18159"/>
                </a:cubicBezTo>
                <a:cubicBezTo>
                  <a:pt x="5072" y="17407"/>
                  <a:pt x="3464" y="15449"/>
                  <a:pt x="3024" y="14663"/>
                </a:cubicBezTo>
                <a:cubicBezTo>
                  <a:pt x="2648" y="13992"/>
                  <a:pt x="2181" y="12234"/>
                  <a:pt x="1960" y="11548"/>
                </a:cubicBezTo>
                <a:cubicBezTo>
                  <a:pt x="1635" y="10541"/>
                  <a:pt x="788" y="7978"/>
                  <a:pt x="572" y="6967"/>
                </a:cubicBezTo>
                <a:cubicBezTo>
                  <a:pt x="391" y="6123"/>
                  <a:pt x="-226" y="3937"/>
                  <a:pt x="88" y="3119"/>
                </a:cubicBezTo>
                <a:cubicBezTo>
                  <a:pt x="361" y="2408"/>
                  <a:pt x="1991" y="118"/>
                  <a:pt x="2991" y="4"/>
                </a:cubicBezTo>
                <a:cubicBezTo>
                  <a:pt x="3694" y="-76"/>
                  <a:pt x="6484" y="1106"/>
                  <a:pt x="7345" y="1470"/>
                </a:cubicBezTo>
                <a:cubicBezTo>
                  <a:pt x="7944" y="1723"/>
                  <a:pt x="9165" y="2498"/>
                  <a:pt x="9764" y="2753"/>
                </a:cubicBezTo>
                <a:cubicBezTo>
                  <a:pt x="10722" y="3160"/>
                  <a:pt x="13005" y="3858"/>
                  <a:pt x="14601" y="4402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7" name="Shape 387"/>
          <p:cNvSpPr/>
          <p:nvPr/>
        </p:nvSpPr>
        <p:spPr>
          <a:xfrm>
            <a:off x="17395908" y="4294080"/>
            <a:ext cx="384878" cy="10345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3" h="21405" extrusionOk="0">
                <a:moveTo>
                  <a:pt x="16313" y="0"/>
                </a:moveTo>
                <a:cubicBezTo>
                  <a:pt x="15017" y="0"/>
                  <a:pt x="11534" y="2111"/>
                  <a:pt x="10422" y="2763"/>
                </a:cubicBezTo>
                <a:cubicBezTo>
                  <a:pt x="10034" y="2991"/>
                  <a:pt x="9334" y="3640"/>
                  <a:pt x="8949" y="3869"/>
                </a:cubicBezTo>
                <a:cubicBezTo>
                  <a:pt x="8296" y="4258"/>
                  <a:pt x="5944" y="5114"/>
                  <a:pt x="5513" y="5526"/>
                </a:cubicBezTo>
                <a:cubicBezTo>
                  <a:pt x="4640" y="6362"/>
                  <a:pt x="4794" y="8833"/>
                  <a:pt x="4531" y="9763"/>
                </a:cubicBezTo>
                <a:cubicBezTo>
                  <a:pt x="4256" y="10738"/>
                  <a:pt x="3614" y="13231"/>
                  <a:pt x="3058" y="14185"/>
                </a:cubicBezTo>
                <a:cubicBezTo>
                  <a:pt x="2753" y="14709"/>
                  <a:pt x="1420" y="15996"/>
                  <a:pt x="1095" y="16519"/>
                </a:cubicBezTo>
                <a:cubicBezTo>
                  <a:pt x="773" y="17037"/>
                  <a:pt x="-356" y="18495"/>
                  <a:pt x="113" y="18914"/>
                </a:cubicBezTo>
                <a:cubicBezTo>
                  <a:pt x="581" y="19332"/>
                  <a:pt x="4097" y="20089"/>
                  <a:pt x="5348" y="20326"/>
                </a:cubicBezTo>
                <a:cubicBezTo>
                  <a:pt x="7109" y="20659"/>
                  <a:pt x="12650" y="21600"/>
                  <a:pt x="13985" y="21369"/>
                </a:cubicBezTo>
                <a:cubicBezTo>
                  <a:pt x="15552" y="21099"/>
                  <a:pt x="17519" y="18527"/>
                  <a:pt x="18094" y="17685"/>
                </a:cubicBezTo>
                <a:cubicBezTo>
                  <a:pt x="18947" y="16435"/>
                  <a:pt x="19415" y="13088"/>
                  <a:pt x="19750" y="11790"/>
                </a:cubicBezTo>
                <a:cubicBezTo>
                  <a:pt x="20105" y="10413"/>
                  <a:pt x="21244" y="6904"/>
                  <a:pt x="21223" y="5526"/>
                </a:cubicBezTo>
                <a:cubicBezTo>
                  <a:pt x="21210" y="4715"/>
                  <a:pt x="21027" y="2565"/>
                  <a:pt x="20241" y="1842"/>
                </a:cubicBezTo>
                <a:cubicBezTo>
                  <a:pt x="19740" y="1381"/>
                  <a:pt x="17177" y="0"/>
                  <a:pt x="16313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8" name="Shape 388"/>
          <p:cNvSpPr/>
          <p:nvPr/>
        </p:nvSpPr>
        <p:spPr>
          <a:xfrm>
            <a:off x="7754622" y="4400356"/>
            <a:ext cx="661333" cy="1187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431" extrusionOk="0">
                <a:moveTo>
                  <a:pt x="6949" y="2"/>
                </a:moveTo>
                <a:cubicBezTo>
                  <a:pt x="8309" y="85"/>
                  <a:pt x="11585" y="1770"/>
                  <a:pt x="12739" y="2361"/>
                </a:cubicBezTo>
                <a:cubicBezTo>
                  <a:pt x="14090" y="3054"/>
                  <a:pt x="17401" y="5008"/>
                  <a:pt x="18238" y="5893"/>
                </a:cubicBezTo>
                <a:cubicBezTo>
                  <a:pt x="19042" y="6743"/>
                  <a:pt x="19916" y="9264"/>
                  <a:pt x="20265" y="10228"/>
                </a:cubicBezTo>
                <a:cubicBezTo>
                  <a:pt x="20618" y="11206"/>
                  <a:pt x="21295" y="13730"/>
                  <a:pt x="21422" y="14724"/>
                </a:cubicBezTo>
                <a:cubicBezTo>
                  <a:pt x="21513" y="15427"/>
                  <a:pt x="21590" y="17241"/>
                  <a:pt x="21422" y="17935"/>
                </a:cubicBezTo>
                <a:cubicBezTo>
                  <a:pt x="21327" y="18330"/>
                  <a:pt x="20812" y="19326"/>
                  <a:pt x="20554" y="19701"/>
                </a:cubicBezTo>
                <a:cubicBezTo>
                  <a:pt x="20301" y="20068"/>
                  <a:pt x="19622" y="21130"/>
                  <a:pt x="19107" y="21306"/>
                </a:cubicBezTo>
                <a:cubicBezTo>
                  <a:pt x="18369" y="21559"/>
                  <a:pt x="15486" y="21358"/>
                  <a:pt x="14475" y="21306"/>
                </a:cubicBezTo>
                <a:cubicBezTo>
                  <a:pt x="13448" y="21253"/>
                  <a:pt x="10860" y="20938"/>
                  <a:pt x="9844" y="20825"/>
                </a:cubicBezTo>
                <a:cubicBezTo>
                  <a:pt x="8950" y="20725"/>
                  <a:pt x="6622" y="20532"/>
                  <a:pt x="5792" y="20343"/>
                </a:cubicBezTo>
                <a:cubicBezTo>
                  <a:pt x="5035" y="20171"/>
                  <a:pt x="3156" y="19545"/>
                  <a:pt x="2607" y="19219"/>
                </a:cubicBezTo>
                <a:cubicBezTo>
                  <a:pt x="1937" y="18821"/>
                  <a:pt x="675" y="17500"/>
                  <a:pt x="402" y="16971"/>
                </a:cubicBezTo>
                <a:cubicBezTo>
                  <a:pt x="8" y="16208"/>
                  <a:pt x="-10" y="14091"/>
                  <a:pt x="2" y="13279"/>
                </a:cubicBezTo>
                <a:cubicBezTo>
                  <a:pt x="20" y="12077"/>
                  <a:pt x="527" y="9017"/>
                  <a:pt x="760" y="7820"/>
                </a:cubicBezTo>
                <a:cubicBezTo>
                  <a:pt x="958" y="6803"/>
                  <a:pt x="1473" y="4201"/>
                  <a:pt x="1918" y="3213"/>
                </a:cubicBezTo>
                <a:cubicBezTo>
                  <a:pt x="2158" y="2680"/>
                  <a:pt x="2849" y="1226"/>
                  <a:pt x="3476" y="855"/>
                </a:cubicBezTo>
                <a:cubicBezTo>
                  <a:pt x="4002" y="543"/>
                  <a:pt x="6231" y="-41"/>
                  <a:pt x="6949" y="2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89" name="Shape 389"/>
          <p:cNvSpPr/>
          <p:nvPr/>
        </p:nvSpPr>
        <p:spPr>
          <a:xfrm rot="21424796">
            <a:off x="10343069" y="4427584"/>
            <a:ext cx="706375" cy="11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43" extrusionOk="0">
                <a:moveTo>
                  <a:pt x="15471" y="2"/>
                </a:moveTo>
                <a:cubicBezTo>
                  <a:pt x="14443" y="-50"/>
                  <a:pt x="11552" y="936"/>
                  <a:pt x="10586" y="1327"/>
                </a:cubicBezTo>
                <a:cubicBezTo>
                  <a:pt x="9510" y="1762"/>
                  <a:pt x="7092" y="3208"/>
                  <a:pt x="6243" y="3811"/>
                </a:cubicBezTo>
                <a:cubicBezTo>
                  <a:pt x="5492" y="4344"/>
                  <a:pt x="3727" y="5826"/>
                  <a:pt x="3258" y="6460"/>
                </a:cubicBezTo>
                <a:cubicBezTo>
                  <a:pt x="2661" y="7269"/>
                  <a:pt x="1930" y="9553"/>
                  <a:pt x="1630" y="10434"/>
                </a:cubicBezTo>
                <a:cubicBezTo>
                  <a:pt x="1334" y="11301"/>
                  <a:pt x="726" y="13530"/>
                  <a:pt x="544" y="14408"/>
                </a:cubicBezTo>
                <a:cubicBezTo>
                  <a:pt x="371" y="15242"/>
                  <a:pt x="-30" y="17381"/>
                  <a:pt x="1" y="18217"/>
                </a:cubicBezTo>
                <a:cubicBezTo>
                  <a:pt x="22" y="18765"/>
                  <a:pt x="80" y="20304"/>
                  <a:pt x="544" y="20701"/>
                </a:cubicBezTo>
                <a:cubicBezTo>
                  <a:pt x="818" y="20935"/>
                  <a:pt x="2210" y="21280"/>
                  <a:pt x="2715" y="21363"/>
                </a:cubicBezTo>
                <a:cubicBezTo>
                  <a:pt x="3621" y="21512"/>
                  <a:pt x="6101" y="21511"/>
                  <a:pt x="7058" y="21529"/>
                </a:cubicBezTo>
                <a:cubicBezTo>
                  <a:pt x="7893" y="21545"/>
                  <a:pt x="10023" y="21550"/>
                  <a:pt x="10857" y="21529"/>
                </a:cubicBezTo>
                <a:cubicBezTo>
                  <a:pt x="11575" y="21511"/>
                  <a:pt x="13406" y="21432"/>
                  <a:pt x="14114" y="21363"/>
                </a:cubicBezTo>
                <a:cubicBezTo>
                  <a:pt x="15141" y="21264"/>
                  <a:pt x="17838" y="20990"/>
                  <a:pt x="18727" y="20701"/>
                </a:cubicBezTo>
                <a:cubicBezTo>
                  <a:pt x="19326" y="20506"/>
                  <a:pt x="20777" y="19735"/>
                  <a:pt x="21066" y="19376"/>
                </a:cubicBezTo>
                <a:cubicBezTo>
                  <a:pt x="21437" y="18916"/>
                  <a:pt x="21393" y="17440"/>
                  <a:pt x="21441" y="16892"/>
                </a:cubicBezTo>
                <a:cubicBezTo>
                  <a:pt x="21524" y="15947"/>
                  <a:pt x="21570" y="13534"/>
                  <a:pt x="21545" y="12587"/>
                </a:cubicBezTo>
                <a:cubicBezTo>
                  <a:pt x="21518" y="11566"/>
                  <a:pt x="21370" y="8964"/>
                  <a:pt x="21190" y="7950"/>
                </a:cubicBezTo>
                <a:cubicBezTo>
                  <a:pt x="21014" y="6960"/>
                  <a:pt x="20436" y="4419"/>
                  <a:pt x="19937" y="3480"/>
                </a:cubicBezTo>
                <a:cubicBezTo>
                  <a:pt x="19632" y="2906"/>
                  <a:pt x="18570" y="1437"/>
                  <a:pt x="17933" y="996"/>
                </a:cubicBezTo>
                <a:cubicBezTo>
                  <a:pt x="17519" y="709"/>
                  <a:pt x="16038" y="31"/>
                  <a:pt x="15471" y="2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7158498" y="4154746"/>
            <a:ext cx="654236" cy="122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22" extrusionOk="0">
                <a:moveTo>
                  <a:pt x="2602" y="1404"/>
                </a:moveTo>
                <a:cubicBezTo>
                  <a:pt x="2276" y="1639"/>
                  <a:pt x="1362" y="2224"/>
                  <a:pt x="1160" y="2489"/>
                </a:cubicBezTo>
                <a:cubicBezTo>
                  <a:pt x="567" y="3266"/>
                  <a:pt x="60" y="5507"/>
                  <a:pt x="8" y="6363"/>
                </a:cubicBezTo>
                <a:cubicBezTo>
                  <a:pt x="-82" y="7823"/>
                  <a:pt x="601" y="11596"/>
                  <a:pt x="1160" y="13028"/>
                </a:cubicBezTo>
                <a:cubicBezTo>
                  <a:pt x="1488" y="13866"/>
                  <a:pt x="2806" y="15966"/>
                  <a:pt x="3466" y="16747"/>
                </a:cubicBezTo>
                <a:cubicBezTo>
                  <a:pt x="3981" y="17356"/>
                  <a:pt x="5628" y="18835"/>
                  <a:pt x="6349" y="19382"/>
                </a:cubicBezTo>
                <a:cubicBezTo>
                  <a:pt x="6971" y="19854"/>
                  <a:pt x="8643" y="21236"/>
                  <a:pt x="9519" y="21397"/>
                </a:cubicBezTo>
                <a:cubicBezTo>
                  <a:pt x="10256" y="21532"/>
                  <a:pt x="12712" y="21100"/>
                  <a:pt x="13555" y="20932"/>
                </a:cubicBezTo>
                <a:cubicBezTo>
                  <a:pt x="14292" y="20785"/>
                  <a:pt x="16075" y="20243"/>
                  <a:pt x="16725" y="20002"/>
                </a:cubicBezTo>
                <a:cubicBezTo>
                  <a:pt x="17204" y="19824"/>
                  <a:pt x="18368" y="19308"/>
                  <a:pt x="18743" y="19072"/>
                </a:cubicBezTo>
                <a:cubicBezTo>
                  <a:pt x="19364" y="18681"/>
                  <a:pt x="20825" y="17539"/>
                  <a:pt x="21049" y="17057"/>
                </a:cubicBezTo>
                <a:cubicBezTo>
                  <a:pt x="21518" y="16046"/>
                  <a:pt x="20771" y="13175"/>
                  <a:pt x="20472" y="12098"/>
                </a:cubicBezTo>
                <a:cubicBezTo>
                  <a:pt x="20271" y="11372"/>
                  <a:pt x="19750" y="9412"/>
                  <a:pt x="19031" y="8843"/>
                </a:cubicBezTo>
                <a:cubicBezTo>
                  <a:pt x="18624" y="8521"/>
                  <a:pt x="16749" y="8019"/>
                  <a:pt x="16149" y="7758"/>
                </a:cubicBezTo>
                <a:cubicBezTo>
                  <a:pt x="15140" y="7319"/>
                  <a:pt x="12542" y="6152"/>
                  <a:pt x="11825" y="5588"/>
                </a:cubicBezTo>
                <a:cubicBezTo>
                  <a:pt x="11072" y="4997"/>
                  <a:pt x="10117" y="3147"/>
                  <a:pt x="9519" y="2489"/>
                </a:cubicBezTo>
                <a:cubicBezTo>
                  <a:pt x="9134" y="2064"/>
                  <a:pt x="8133" y="921"/>
                  <a:pt x="7502" y="629"/>
                </a:cubicBezTo>
                <a:cubicBezTo>
                  <a:pt x="7012" y="402"/>
                  <a:pt x="5146" y="-68"/>
                  <a:pt x="4619" y="9"/>
                </a:cubicBezTo>
                <a:cubicBezTo>
                  <a:pt x="4062" y="90"/>
                  <a:pt x="3034" y="1092"/>
                  <a:pt x="2602" y="1404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11055447" y="4255481"/>
            <a:ext cx="693812" cy="1192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9" h="21427" extrusionOk="0">
                <a:moveTo>
                  <a:pt x="17948" y="15"/>
                </a:moveTo>
                <a:cubicBezTo>
                  <a:pt x="16946" y="-140"/>
                  <a:pt x="13597" y="910"/>
                  <a:pt x="12503" y="1293"/>
                </a:cubicBezTo>
                <a:cubicBezTo>
                  <a:pt x="11709" y="1571"/>
                  <a:pt x="9875" y="2495"/>
                  <a:pt x="9235" y="2891"/>
                </a:cubicBezTo>
                <a:cubicBezTo>
                  <a:pt x="8621" y="3270"/>
                  <a:pt x="7410" y="4436"/>
                  <a:pt x="6785" y="4808"/>
                </a:cubicBezTo>
                <a:cubicBezTo>
                  <a:pt x="6101" y="5214"/>
                  <a:pt x="3916" y="5994"/>
                  <a:pt x="3245" y="6405"/>
                </a:cubicBezTo>
                <a:cubicBezTo>
                  <a:pt x="2746" y="6712"/>
                  <a:pt x="1712" y="7635"/>
                  <a:pt x="1339" y="8003"/>
                </a:cubicBezTo>
                <a:cubicBezTo>
                  <a:pt x="1066" y="8272"/>
                  <a:pt x="370" y="8983"/>
                  <a:pt x="250" y="9281"/>
                </a:cubicBezTo>
                <a:cubicBezTo>
                  <a:pt x="49" y="9781"/>
                  <a:pt x="250" y="11150"/>
                  <a:pt x="250" y="11678"/>
                </a:cubicBezTo>
                <a:cubicBezTo>
                  <a:pt x="250" y="12135"/>
                  <a:pt x="220" y="13298"/>
                  <a:pt x="250" y="13755"/>
                </a:cubicBezTo>
                <a:cubicBezTo>
                  <a:pt x="280" y="14212"/>
                  <a:pt x="536" y="15375"/>
                  <a:pt x="522" y="15831"/>
                </a:cubicBezTo>
                <a:cubicBezTo>
                  <a:pt x="506" y="16348"/>
                  <a:pt x="-226" y="17756"/>
                  <a:pt x="71" y="18174"/>
                </a:cubicBezTo>
                <a:cubicBezTo>
                  <a:pt x="439" y="18693"/>
                  <a:pt x="3016" y="19701"/>
                  <a:pt x="3974" y="19985"/>
                </a:cubicBezTo>
                <a:cubicBezTo>
                  <a:pt x="4969" y="20280"/>
                  <a:pt x="7905" y="20547"/>
                  <a:pt x="8963" y="20784"/>
                </a:cubicBezTo>
                <a:cubicBezTo>
                  <a:pt x="9461" y="20896"/>
                  <a:pt x="10643" y="21394"/>
                  <a:pt x="11141" y="21423"/>
                </a:cubicBezTo>
                <a:cubicBezTo>
                  <a:pt x="11776" y="21460"/>
                  <a:pt x="13626" y="21166"/>
                  <a:pt x="14136" y="20944"/>
                </a:cubicBezTo>
                <a:cubicBezTo>
                  <a:pt x="14981" y="20575"/>
                  <a:pt x="16411" y="18989"/>
                  <a:pt x="16859" y="18388"/>
                </a:cubicBezTo>
                <a:cubicBezTo>
                  <a:pt x="17401" y="17661"/>
                  <a:pt x="18183" y="15653"/>
                  <a:pt x="18493" y="14873"/>
                </a:cubicBezTo>
                <a:cubicBezTo>
                  <a:pt x="18992" y="13618"/>
                  <a:pt x="20087" y="10396"/>
                  <a:pt x="20399" y="9121"/>
                </a:cubicBezTo>
                <a:cubicBezTo>
                  <a:pt x="20673" y="8005"/>
                  <a:pt x="21374" y="5117"/>
                  <a:pt x="21216" y="4009"/>
                </a:cubicBezTo>
                <a:cubicBezTo>
                  <a:pt x="21139" y="3474"/>
                  <a:pt x="20537" y="2089"/>
                  <a:pt x="20127" y="1613"/>
                </a:cubicBezTo>
                <a:cubicBezTo>
                  <a:pt x="19788" y="1219"/>
                  <a:pt x="18544" y="107"/>
                  <a:pt x="17948" y="15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6916815" y="4167258"/>
            <a:ext cx="393140" cy="1037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500" extrusionOk="0">
                <a:moveTo>
                  <a:pt x="21377" y="19719"/>
                </a:moveTo>
                <a:cubicBezTo>
                  <a:pt x="19622" y="20306"/>
                  <a:pt x="17317" y="21453"/>
                  <a:pt x="16058" y="21499"/>
                </a:cubicBezTo>
                <a:cubicBezTo>
                  <a:pt x="15100" y="21535"/>
                  <a:pt x="12256" y="20764"/>
                  <a:pt x="11396" y="20467"/>
                </a:cubicBezTo>
                <a:cubicBezTo>
                  <a:pt x="10255" y="20074"/>
                  <a:pt x="7893" y="18788"/>
                  <a:pt x="7207" y="18258"/>
                </a:cubicBezTo>
                <a:cubicBezTo>
                  <a:pt x="6284" y="17544"/>
                  <a:pt x="4976" y="15524"/>
                  <a:pt x="4450" y="14743"/>
                </a:cubicBezTo>
                <a:cubicBezTo>
                  <a:pt x="3990" y="14061"/>
                  <a:pt x="3030" y="12303"/>
                  <a:pt x="2677" y="11611"/>
                </a:cubicBezTo>
                <a:cubicBezTo>
                  <a:pt x="2161" y="10602"/>
                  <a:pt x="875" y="8025"/>
                  <a:pt x="580" y="7005"/>
                </a:cubicBezTo>
                <a:cubicBezTo>
                  <a:pt x="335" y="6159"/>
                  <a:pt x="-223" y="3963"/>
                  <a:pt x="96" y="3135"/>
                </a:cubicBezTo>
                <a:cubicBezTo>
                  <a:pt x="370" y="2426"/>
                  <a:pt x="1962" y="105"/>
                  <a:pt x="2998" y="3"/>
                </a:cubicBezTo>
                <a:cubicBezTo>
                  <a:pt x="3690" y="-65"/>
                  <a:pt x="6500" y="1116"/>
                  <a:pt x="7351" y="1477"/>
                </a:cubicBezTo>
                <a:cubicBezTo>
                  <a:pt x="7959" y="1735"/>
                  <a:pt x="9163" y="2508"/>
                  <a:pt x="9769" y="2767"/>
                </a:cubicBezTo>
                <a:cubicBezTo>
                  <a:pt x="10717" y="3171"/>
                  <a:pt x="13010" y="3878"/>
                  <a:pt x="14606" y="4425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11639729" y="4165968"/>
            <a:ext cx="384524" cy="103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3" h="21455" extrusionOk="0">
                <a:moveTo>
                  <a:pt x="16313" y="0"/>
                </a:moveTo>
                <a:cubicBezTo>
                  <a:pt x="15017" y="0"/>
                  <a:pt x="11534" y="2118"/>
                  <a:pt x="10422" y="2772"/>
                </a:cubicBezTo>
                <a:cubicBezTo>
                  <a:pt x="10034" y="3000"/>
                  <a:pt x="9334" y="3651"/>
                  <a:pt x="8949" y="3880"/>
                </a:cubicBezTo>
                <a:cubicBezTo>
                  <a:pt x="8296" y="4271"/>
                  <a:pt x="5944" y="5130"/>
                  <a:pt x="5513" y="5543"/>
                </a:cubicBezTo>
                <a:cubicBezTo>
                  <a:pt x="4640" y="6381"/>
                  <a:pt x="4794" y="8860"/>
                  <a:pt x="4531" y="9793"/>
                </a:cubicBezTo>
                <a:cubicBezTo>
                  <a:pt x="4256" y="10771"/>
                  <a:pt x="3614" y="13272"/>
                  <a:pt x="3058" y="14228"/>
                </a:cubicBezTo>
                <a:cubicBezTo>
                  <a:pt x="2753" y="14754"/>
                  <a:pt x="1420" y="16045"/>
                  <a:pt x="1095" y="16570"/>
                </a:cubicBezTo>
                <a:cubicBezTo>
                  <a:pt x="773" y="17089"/>
                  <a:pt x="-356" y="18552"/>
                  <a:pt x="113" y="18972"/>
                </a:cubicBezTo>
                <a:cubicBezTo>
                  <a:pt x="581" y="19392"/>
                  <a:pt x="4113" y="20134"/>
                  <a:pt x="5348" y="20388"/>
                </a:cubicBezTo>
                <a:cubicBezTo>
                  <a:pt x="6798" y="20686"/>
                  <a:pt x="11237" y="21600"/>
                  <a:pt x="12383" y="21435"/>
                </a:cubicBezTo>
                <a:cubicBezTo>
                  <a:pt x="14046" y="21196"/>
                  <a:pt x="16566" y="18595"/>
                  <a:pt x="17293" y="17739"/>
                </a:cubicBezTo>
                <a:cubicBezTo>
                  <a:pt x="18345" y="16500"/>
                  <a:pt x="19326" y="13132"/>
                  <a:pt x="19750" y="11826"/>
                </a:cubicBezTo>
                <a:cubicBezTo>
                  <a:pt x="20197" y="10450"/>
                  <a:pt x="21244" y="6925"/>
                  <a:pt x="21223" y="5543"/>
                </a:cubicBezTo>
                <a:cubicBezTo>
                  <a:pt x="21210" y="4730"/>
                  <a:pt x="21027" y="2573"/>
                  <a:pt x="20241" y="1848"/>
                </a:cubicBezTo>
                <a:cubicBezTo>
                  <a:pt x="19740" y="1386"/>
                  <a:pt x="17177" y="0"/>
                  <a:pt x="16313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19873278" y="4427793"/>
            <a:ext cx="982060" cy="1211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8" h="21496" extrusionOk="0">
                <a:moveTo>
                  <a:pt x="8551" y="1"/>
                </a:moveTo>
                <a:cubicBezTo>
                  <a:pt x="9853" y="28"/>
                  <a:pt x="13227" y="710"/>
                  <a:pt x="14437" y="1122"/>
                </a:cubicBezTo>
                <a:cubicBezTo>
                  <a:pt x="15328" y="1426"/>
                  <a:pt x="17559" y="2490"/>
                  <a:pt x="18202" y="3056"/>
                </a:cubicBezTo>
                <a:cubicBezTo>
                  <a:pt x="18882" y="3654"/>
                  <a:pt x="20103" y="5656"/>
                  <a:pt x="20402" y="6449"/>
                </a:cubicBezTo>
                <a:cubicBezTo>
                  <a:pt x="20687" y="7206"/>
                  <a:pt x="20801" y="9290"/>
                  <a:pt x="20893" y="10093"/>
                </a:cubicBezTo>
                <a:cubicBezTo>
                  <a:pt x="20995" y="10986"/>
                  <a:pt x="21231" y="13262"/>
                  <a:pt x="21273" y="14158"/>
                </a:cubicBezTo>
                <a:cubicBezTo>
                  <a:pt x="21298" y="14712"/>
                  <a:pt x="21273" y="16126"/>
                  <a:pt x="21273" y="16681"/>
                </a:cubicBezTo>
                <a:cubicBezTo>
                  <a:pt x="21273" y="17452"/>
                  <a:pt x="21553" y="19489"/>
                  <a:pt x="21273" y="20185"/>
                </a:cubicBezTo>
                <a:cubicBezTo>
                  <a:pt x="21189" y="20393"/>
                  <a:pt x="20736" y="20915"/>
                  <a:pt x="20513" y="21026"/>
                </a:cubicBezTo>
                <a:cubicBezTo>
                  <a:pt x="20112" y="21227"/>
                  <a:pt x="18739" y="21298"/>
                  <a:pt x="18235" y="21336"/>
                </a:cubicBezTo>
                <a:cubicBezTo>
                  <a:pt x="16617" y="21457"/>
                  <a:pt x="12459" y="21442"/>
                  <a:pt x="10830" y="21447"/>
                </a:cubicBezTo>
                <a:cubicBezTo>
                  <a:pt x="9410" y="21451"/>
                  <a:pt x="5754" y="21588"/>
                  <a:pt x="4374" y="21388"/>
                </a:cubicBezTo>
                <a:cubicBezTo>
                  <a:pt x="3650" y="21283"/>
                  <a:pt x="1694" y="20840"/>
                  <a:pt x="1179" y="20465"/>
                </a:cubicBezTo>
                <a:cubicBezTo>
                  <a:pt x="823" y="20207"/>
                  <a:pt x="273" y="19152"/>
                  <a:pt x="150" y="18754"/>
                </a:cubicBezTo>
                <a:cubicBezTo>
                  <a:pt x="-47" y="18116"/>
                  <a:pt x="5" y="16372"/>
                  <a:pt x="7" y="15700"/>
                </a:cubicBezTo>
                <a:cubicBezTo>
                  <a:pt x="10" y="14590"/>
                  <a:pt x="185" y="11763"/>
                  <a:pt x="270" y="10654"/>
                </a:cubicBezTo>
                <a:cubicBezTo>
                  <a:pt x="338" y="9758"/>
                  <a:pt x="468" y="7463"/>
                  <a:pt x="682" y="6589"/>
                </a:cubicBezTo>
                <a:cubicBezTo>
                  <a:pt x="926" y="5597"/>
                  <a:pt x="1716" y="2951"/>
                  <a:pt x="2430" y="2186"/>
                </a:cubicBezTo>
                <a:cubicBezTo>
                  <a:pt x="2923" y="1657"/>
                  <a:pt x="4918" y="678"/>
                  <a:pt x="5703" y="421"/>
                </a:cubicBezTo>
                <a:cubicBezTo>
                  <a:pt x="6282" y="232"/>
                  <a:pt x="7928" y="-12"/>
                  <a:pt x="8551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5" name="Shape 395"/>
          <p:cNvSpPr/>
          <p:nvPr/>
        </p:nvSpPr>
        <p:spPr>
          <a:xfrm rot="97883" flipH="1">
            <a:off x="20887143" y="4422828"/>
            <a:ext cx="1014373" cy="122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478" extrusionOk="0">
                <a:moveTo>
                  <a:pt x="8598" y="0"/>
                </a:moveTo>
                <a:cubicBezTo>
                  <a:pt x="9886" y="10"/>
                  <a:pt x="13236" y="504"/>
                  <a:pt x="14442" y="877"/>
                </a:cubicBezTo>
                <a:cubicBezTo>
                  <a:pt x="15457" y="1190"/>
                  <a:pt x="18033" y="2344"/>
                  <a:pt x="18749" y="2987"/>
                </a:cubicBezTo>
                <a:cubicBezTo>
                  <a:pt x="19466" y="3630"/>
                  <a:pt x="20682" y="5853"/>
                  <a:pt x="20954" y="6721"/>
                </a:cubicBezTo>
                <a:cubicBezTo>
                  <a:pt x="21161" y="7381"/>
                  <a:pt x="21128" y="9185"/>
                  <a:pt x="21157" y="9881"/>
                </a:cubicBezTo>
                <a:cubicBezTo>
                  <a:pt x="21193" y="10778"/>
                  <a:pt x="21220" y="13063"/>
                  <a:pt x="21228" y="13961"/>
                </a:cubicBezTo>
                <a:cubicBezTo>
                  <a:pt x="21232" y="14518"/>
                  <a:pt x="21228" y="15936"/>
                  <a:pt x="21228" y="16493"/>
                </a:cubicBezTo>
                <a:cubicBezTo>
                  <a:pt x="21228" y="17267"/>
                  <a:pt x="21505" y="19313"/>
                  <a:pt x="21228" y="20011"/>
                </a:cubicBezTo>
                <a:cubicBezTo>
                  <a:pt x="21145" y="20219"/>
                  <a:pt x="20690" y="20729"/>
                  <a:pt x="20474" y="20855"/>
                </a:cubicBezTo>
                <a:cubicBezTo>
                  <a:pt x="20070" y="21090"/>
                  <a:pt x="18720" y="21361"/>
                  <a:pt x="18212" y="21418"/>
                </a:cubicBezTo>
                <a:cubicBezTo>
                  <a:pt x="16628" y="21595"/>
                  <a:pt x="12477" y="21332"/>
                  <a:pt x="10860" y="21277"/>
                </a:cubicBezTo>
                <a:cubicBezTo>
                  <a:pt x="9449" y="21229"/>
                  <a:pt x="5846" y="21123"/>
                  <a:pt x="4452" y="20963"/>
                </a:cubicBezTo>
                <a:cubicBezTo>
                  <a:pt x="3645" y="20871"/>
                  <a:pt x="1384" y="20688"/>
                  <a:pt x="826" y="20303"/>
                </a:cubicBezTo>
                <a:cubicBezTo>
                  <a:pt x="535" y="20102"/>
                  <a:pt x="151" y="19161"/>
                  <a:pt x="71" y="18821"/>
                </a:cubicBezTo>
                <a:cubicBezTo>
                  <a:pt x="-95" y="18121"/>
                  <a:pt x="75" y="16236"/>
                  <a:pt x="116" y="15509"/>
                </a:cubicBezTo>
                <a:cubicBezTo>
                  <a:pt x="180" y="14392"/>
                  <a:pt x="488" y="11556"/>
                  <a:pt x="624" y="10444"/>
                </a:cubicBezTo>
                <a:cubicBezTo>
                  <a:pt x="743" y="9463"/>
                  <a:pt x="988" y="6947"/>
                  <a:pt x="1262" y="5995"/>
                </a:cubicBezTo>
                <a:cubicBezTo>
                  <a:pt x="1504" y="5155"/>
                  <a:pt x="2325" y="2978"/>
                  <a:pt x="2899" y="2284"/>
                </a:cubicBezTo>
                <a:cubicBezTo>
                  <a:pt x="3311" y="1786"/>
                  <a:pt x="4813" y="677"/>
                  <a:pt x="5465" y="422"/>
                </a:cubicBezTo>
                <a:cubicBezTo>
                  <a:pt x="6073" y="185"/>
                  <a:pt x="7910" y="-5"/>
                  <a:pt x="8598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6" name="Shape 396"/>
          <p:cNvSpPr/>
          <p:nvPr/>
        </p:nvSpPr>
        <p:spPr>
          <a:xfrm rot="72182">
            <a:off x="19156004" y="4509565"/>
            <a:ext cx="734240" cy="1092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538" extrusionOk="0">
                <a:moveTo>
                  <a:pt x="6982" y="1"/>
                </a:moveTo>
                <a:cubicBezTo>
                  <a:pt x="8518" y="46"/>
                  <a:pt x="12551" y="1147"/>
                  <a:pt x="13867" y="1731"/>
                </a:cubicBezTo>
                <a:cubicBezTo>
                  <a:pt x="15089" y="2274"/>
                  <a:pt x="17912" y="4195"/>
                  <a:pt x="18581" y="5057"/>
                </a:cubicBezTo>
                <a:cubicBezTo>
                  <a:pt x="19382" y="6087"/>
                  <a:pt x="19886" y="9258"/>
                  <a:pt x="20219" y="10448"/>
                </a:cubicBezTo>
                <a:cubicBezTo>
                  <a:pt x="20495" y="11435"/>
                  <a:pt x="21243" y="13951"/>
                  <a:pt x="21370" y="14948"/>
                </a:cubicBezTo>
                <a:cubicBezTo>
                  <a:pt x="21459" y="15650"/>
                  <a:pt x="21534" y="17473"/>
                  <a:pt x="21370" y="18163"/>
                </a:cubicBezTo>
                <a:cubicBezTo>
                  <a:pt x="21275" y="18562"/>
                  <a:pt x="20780" y="19570"/>
                  <a:pt x="20507" y="19931"/>
                </a:cubicBezTo>
                <a:cubicBezTo>
                  <a:pt x="20264" y="20251"/>
                  <a:pt x="19495" y="21109"/>
                  <a:pt x="19068" y="21272"/>
                </a:cubicBezTo>
                <a:cubicBezTo>
                  <a:pt x="18264" y="21579"/>
                  <a:pt x="15477" y="21533"/>
                  <a:pt x="14464" y="21538"/>
                </a:cubicBezTo>
                <a:cubicBezTo>
                  <a:pt x="13451" y="21543"/>
                  <a:pt x="10873" y="21335"/>
                  <a:pt x="9860" y="21322"/>
                </a:cubicBezTo>
                <a:cubicBezTo>
                  <a:pt x="8974" y="21310"/>
                  <a:pt x="6697" y="21486"/>
                  <a:pt x="5831" y="21406"/>
                </a:cubicBezTo>
                <a:cubicBezTo>
                  <a:pt x="4927" y="21323"/>
                  <a:pt x="2384" y="20957"/>
                  <a:pt x="1814" y="20565"/>
                </a:cubicBezTo>
                <a:cubicBezTo>
                  <a:pt x="1110" y="20080"/>
                  <a:pt x="568" y="18238"/>
                  <a:pt x="375" y="17198"/>
                </a:cubicBezTo>
                <a:cubicBezTo>
                  <a:pt x="167" y="16078"/>
                  <a:pt x="109" y="14316"/>
                  <a:pt x="76" y="13502"/>
                </a:cubicBezTo>
                <a:cubicBezTo>
                  <a:pt x="27" y="12300"/>
                  <a:pt x="-66" y="9232"/>
                  <a:pt x="76" y="8037"/>
                </a:cubicBezTo>
                <a:cubicBezTo>
                  <a:pt x="202" y="6970"/>
                  <a:pt x="688" y="4206"/>
                  <a:pt x="1227" y="3216"/>
                </a:cubicBezTo>
                <a:cubicBezTo>
                  <a:pt x="1558" y="2606"/>
                  <a:pt x="2803" y="1015"/>
                  <a:pt x="3529" y="644"/>
                </a:cubicBezTo>
                <a:cubicBezTo>
                  <a:pt x="4112" y="346"/>
                  <a:pt x="6233" y="-21"/>
                  <a:pt x="6982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7" name="Shape 397"/>
          <p:cNvSpPr/>
          <p:nvPr/>
        </p:nvSpPr>
        <p:spPr>
          <a:xfrm rot="21252217">
            <a:off x="21849785" y="4502651"/>
            <a:ext cx="772086" cy="1067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483" extrusionOk="0">
                <a:moveTo>
                  <a:pt x="14710" y="78"/>
                </a:moveTo>
                <a:cubicBezTo>
                  <a:pt x="13703" y="-5"/>
                  <a:pt x="11014" y="-64"/>
                  <a:pt x="10065" y="132"/>
                </a:cubicBezTo>
                <a:cubicBezTo>
                  <a:pt x="8920" y="368"/>
                  <a:pt x="6035" y="1577"/>
                  <a:pt x="5260" y="2212"/>
                </a:cubicBezTo>
                <a:cubicBezTo>
                  <a:pt x="4513" y="2826"/>
                  <a:pt x="3494" y="4976"/>
                  <a:pt x="3097" y="5781"/>
                </a:cubicBezTo>
                <a:cubicBezTo>
                  <a:pt x="2671" y="6646"/>
                  <a:pt x="1835" y="8918"/>
                  <a:pt x="1549" y="9814"/>
                </a:cubicBezTo>
                <a:cubicBezTo>
                  <a:pt x="1268" y="10693"/>
                  <a:pt x="690" y="12955"/>
                  <a:pt x="517" y="13847"/>
                </a:cubicBezTo>
                <a:cubicBezTo>
                  <a:pt x="352" y="14692"/>
                  <a:pt x="-21" y="16864"/>
                  <a:pt x="0" y="17712"/>
                </a:cubicBezTo>
                <a:cubicBezTo>
                  <a:pt x="16" y="18328"/>
                  <a:pt x="44" y="20118"/>
                  <a:pt x="517" y="20506"/>
                </a:cubicBezTo>
                <a:cubicBezTo>
                  <a:pt x="775" y="20718"/>
                  <a:pt x="2121" y="20836"/>
                  <a:pt x="2581" y="20905"/>
                </a:cubicBezTo>
                <a:cubicBezTo>
                  <a:pt x="3479" y="21041"/>
                  <a:pt x="5796" y="21307"/>
                  <a:pt x="6710" y="21357"/>
                </a:cubicBezTo>
                <a:cubicBezTo>
                  <a:pt x="7500" y="21400"/>
                  <a:pt x="9529" y="21342"/>
                  <a:pt x="10323" y="21357"/>
                </a:cubicBezTo>
                <a:cubicBezTo>
                  <a:pt x="11005" y="21370"/>
                  <a:pt x="12738" y="21471"/>
                  <a:pt x="13419" y="21473"/>
                </a:cubicBezTo>
                <a:cubicBezTo>
                  <a:pt x="14384" y="21476"/>
                  <a:pt x="16915" y="21536"/>
                  <a:pt x="17806" y="21336"/>
                </a:cubicBezTo>
                <a:cubicBezTo>
                  <a:pt x="18375" y="21209"/>
                  <a:pt x="19858" y="20600"/>
                  <a:pt x="20177" y="20265"/>
                </a:cubicBezTo>
                <a:cubicBezTo>
                  <a:pt x="20805" y="19604"/>
                  <a:pt x="21067" y="17232"/>
                  <a:pt x="21217" y="16368"/>
                </a:cubicBezTo>
                <a:cubicBezTo>
                  <a:pt x="21383" y="15415"/>
                  <a:pt x="21579" y="12960"/>
                  <a:pt x="21576" y="11999"/>
                </a:cubicBezTo>
                <a:cubicBezTo>
                  <a:pt x="21573" y="10963"/>
                  <a:pt x="21283" y="8327"/>
                  <a:pt x="21161" y="7293"/>
                </a:cubicBezTo>
                <a:cubicBezTo>
                  <a:pt x="21058" y="6418"/>
                  <a:pt x="20923" y="4149"/>
                  <a:pt x="20576" y="3323"/>
                </a:cubicBezTo>
                <a:cubicBezTo>
                  <a:pt x="20328" y="2735"/>
                  <a:pt x="19364" y="1156"/>
                  <a:pt x="18740" y="803"/>
                </a:cubicBezTo>
                <a:cubicBezTo>
                  <a:pt x="18085" y="432"/>
                  <a:pt x="15610" y="153"/>
                  <a:pt x="14710" y="7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8" name="Shape 398"/>
          <p:cNvSpPr/>
          <p:nvPr/>
        </p:nvSpPr>
        <p:spPr>
          <a:xfrm rot="52983">
            <a:off x="18697688" y="4412581"/>
            <a:ext cx="617977" cy="1122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0" h="21446" extrusionOk="0">
                <a:moveTo>
                  <a:pt x="2571" y="2176"/>
                </a:moveTo>
                <a:cubicBezTo>
                  <a:pt x="2364" y="2530"/>
                  <a:pt x="1730" y="3412"/>
                  <a:pt x="1547" y="3770"/>
                </a:cubicBezTo>
                <a:cubicBezTo>
                  <a:pt x="1201" y="4444"/>
                  <a:pt x="480" y="6196"/>
                  <a:pt x="331" y="6890"/>
                </a:cubicBezTo>
                <a:cubicBezTo>
                  <a:pt x="42" y="8232"/>
                  <a:pt x="-82" y="11708"/>
                  <a:pt x="58" y="13058"/>
                </a:cubicBezTo>
                <a:cubicBezTo>
                  <a:pt x="144" y="13882"/>
                  <a:pt x="616" y="15991"/>
                  <a:pt x="1002" y="16784"/>
                </a:cubicBezTo>
                <a:cubicBezTo>
                  <a:pt x="1370" y="17541"/>
                  <a:pt x="2532" y="19581"/>
                  <a:pt x="3450" y="20106"/>
                </a:cubicBezTo>
                <a:cubicBezTo>
                  <a:pt x="4295" y="20589"/>
                  <a:pt x="7638" y="21364"/>
                  <a:pt x="8875" y="21441"/>
                </a:cubicBezTo>
                <a:cubicBezTo>
                  <a:pt x="9780" y="21497"/>
                  <a:pt x="12237" y="21145"/>
                  <a:pt x="13132" y="20975"/>
                </a:cubicBezTo>
                <a:cubicBezTo>
                  <a:pt x="13903" y="20829"/>
                  <a:pt x="15785" y="20288"/>
                  <a:pt x="16476" y="20044"/>
                </a:cubicBezTo>
                <a:cubicBezTo>
                  <a:pt x="16977" y="19867"/>
                  <a:pt x="18204" y="19353"/>
                  <a:pt x="18605" y="19112"/>
                </a:cubicBezTo>
                <a:cubicBezTo>
                  <a:pt x="19250" y="18725"/>
                  <a:pt x="20802" y="17583"/>
                  <a:pt x="21037" y="17094"/>
                </a:cubicBezTo>
                <a:cubicBezTo>
                  <a:pt x="21518" y="16093"/>
                  <a:pt x="20743" y="13204"/>
                  <a:pt x="20429" y="12127"/>
                </a:cubicBezTo>
                <a:cubicBezTo>
                  <a:pt x="20216" y="11399"/>
                  <a:pt x="19636" y="9426"/>
                  <a:pt x="18909" y="8867"/>
                </a:cubicBezTo>
                <a:cubicBezTo>
                  <a:pt x="18474" y="8533"/>
                  <a:pt x="16505" y="8044"/>
                  <a:pt x="15868" y="7781"/>
                </a:cubicBezTo>
                <a:cubicBezTo>
                  <a:pt x="14811" y="7343"/>
                  <a:pt x="12073" y="6183"/>
                  <a:pt x="11308" y="5607"/>
                </a:cubicBezTo>
                <a:cubicBezTo>
                  <a:pt x="10532" y="5024"/>
                  <a:pt x="9502" y="3159"/>
                  <a:pt x="8875" y="2503"/>
                </a:cubicBezTo>
                <a:cubicBezTo>
                  <a:pt x="8467" y="2075"/>
                  <a:pt x="7391" y="929"/>
                  <a:pt x="6747" y="640"/>
                </a:cubicBezTo>
                <a:cubicBezTo>
                  <a:pt x="6221" y="404"/>
                  <a:pt x="4141" y="-103"/>
                  <a:pt x="3707" y="19"/>
                </a:cubicBezTo>
                <a:cubicBezTo>
                  <a:pt x="3165" y="171"/>
                  <a:pt x="2845" y="1706"/>
                  <a:pt x="2571" y="2176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399" name="Shape 399"/>
          <p:cNvSpPr/>
          <p:nvPr/>
        </p:nvSpPr>
        <p:spPr>
          <a:xfrm rot="21340027">
            <a:off x="22574222" y="4404936"/>
            <a:ext cx="658117" cy="11092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344" extrusionOk="0">
                <a:moveTo>
                  <a:pt x="19140" y="38"/>
                </a:moveTo>
                <a:cubicBezTo>
                  <a:pt x="18394" y="-222"/>
                  <a:pt x="14510" y="923"/>
                  <a:pt x="13331" y="1310"/>
                </a:cubicBezTo>
                <a:cubicBezTo>
                  <a:pt x="12494" y="1584"/>
                  <a:pt x="10534" y="2502"/>
                  <a:pt x="9845" y="2899"/>
                </a:cubicBezTo>
                <a:cubicBezTo>
                  <a:pt x="9197" y="3274"/>
                  <a:pt x="7890" y="4441"/>
                  <a:pt x="7231" y="4807"/>
                </a:cubicBezTo>
                <a:cubicBezTo>
                  <a:pt x="6494" y="5217"/>
                  <a:pt x="4179" y="5981"/>
                  <a:pt x="3455" y="6397"/>
                </a:cubicBezTo>
                <a:cubicBezTo>
                  <a:pt x="2930" y="6699"/>
                  <a:pt x="1822" y="7619"/>
                  <a:pt x="1422" y="7987"/>
                </a:cubicBezTo>
                <a:cubicBezTo>
                  <a:pt x="1132" y="8253"/>
                  <a:pt x="388" y="8959"/>
                  <a:pt x="260" y="9258"/>
                </a:cubicBezTo>
                <a:cubicBezTo>
                  <a:pt x="50" y="9751"/>
                  <a:pt x="260" y="11118"/>
                  <a:pt x="260" y="11643"/>
                </a:cubicBezTo>
                <a:cubicBezTo>
                  <a:pt x="260" y="12098"/>
                  <a:pt x="228" y="13256"/>
                  <a:pt x="260" y="13710"/>
                </a:cubicBezTo>
                <a:cubicBezTo>
                  <a:pt x="292" y="14165"/>
                  <a:pt x="565" y="15323"/>
                  <a:pt x="551" y="15776"/>
                </a:cubicBezTo>
                <a:cubicBezTo>
                  <a:pt x="534" y="16290"/>
                  <a:pt x="-229" y="17699"/>
                  <a:pt x="69" y="18108"/>
                </a:cubicBezTo>
                <a:cubicBezTo>
                  <a:pt x="458" y="18640"/>
                  <a:pt x="3225" y="19629"/>
                  <a:pt x="4232" y="19909"/>
                </a:cubicBezTo>
                <a:cubicBezTo>
                  <a:pt x="5306" y="20208"/>
                  <a:pt x="8421" y="20467"/>
                  <a:pt x="9555" y="20704"/>
                </a:cubicBezTo>
                <a:cubicBezTo>
                  <a:pt x="10083" y="20815"/>
                  <a:pt x="11350" y="21311"/>
                  <a:pt x="11879" y="21340"/>
                </a:cubicBezTo>
                <a:cubicBezTo>
                  <a:pt x="12559" y="21378"/>
                  <a:pt x="14480" y="21076"/>
                  <a:pt x="15074" y="20863"/>
                </a:cubicBezTo>
                <a:cubicBezTo>
                  <a:pt x="16112" y="20492"/>
                  <a:pt x="18323" y="18961"/>
                  <a:pt x="18926" y="18320"/>
                </a:cubicBezTo>
                <a:cubicBezTo>
                  <a:pt x="19570" y="17637"/>
                  <a:pt x="20435" y="15608"/>
                  <a:pt x="20669" y="14822"/>
                </a:cubicBezTo>
                <a:cubicBezTo>
                  <a:pt x="21038" y="13588"/>
                  <a:pt x="21371" y="10353"/>
                  <a:pt x="21280" y="9099"/>
                </a:cubicBezTo>
                <a:cubicBezTo>
                  <a:pt x="21216" y="8204"/>
                  <a:pt x="20458" y="5943"/>
                  <a:pt x="20255" y="5050"/>
                </a:cubicBezTo>
                <a:cubicBezTo>
                  <a:pt x="20085" y="4299"/>
                  <a:pt x="19744" y="2379"/>
                  <a:pt x="19568" y="1628"/>
                </a:cubicBezTo>
                <a:cubicBezTo>
                  <a:pt x="19485" y="1277"/>
                  <a:pt x="19467" y="152"/>
                  <a:pt x="19140" y="3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18404916" y="4424500"/>
            <a:ext cx="395041" cy="917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0" h="21484" extrusionOk="0">
                <a:moveTo>
                  <a:pt x="21380" y="19704"/>
                </a:moveTo>
                <a:cubicBezTo>
                  <a:pt x="19624" y="20291"/>
                  <a:pt x="17304" y="21433"/>
                  <a:pt x="16060" y="21483"/>
                </a:cubicBezTo>
                <a:cubicBezTo>
                  <a:pt x="15091" y="21522"/>
                  <a:pt x="12275" y="20758"/>
                  <a:pt x="11396" y="20452"/>
                </a:cubicBezTo>
                <a:cubicBezTo>
                  <a:pt x="10288" y="20066"/>
                  <a:pt x="7901" y="18785"/>
                  <a:pt x="7207" y="18244"/>
                </a:cubicBezTo>
                <a:cubicBezTo>
                  <a:pt x="6305" y="17543"/>
                  <a:pt x="4976" y="15515"/>
                  <a:pt x="4448" y="14732"/>
                </a:cubicBezTo>
                <a:cubicBezTo>
                  <a:pt x="3990" y="14052"/>
                  <a:pt x="3028" y="12295"/>
                  <a:pt x="2675" y="11603"/>
                </a:cubicBezTo>
                <a:cubicBezTo>
                  <a:pt x="2160" y="10595"/>
                  <a:pt x="872" y="8022"/>
                  <a:pt x="577" y="7000"/>
                </a:cubicBezTo>
                <a:cubicBezTo>
                  <a:pt x="334" y="6157"/>
                  <a:pt x="-220" y="3954"/>
                  <a:pt x="93" y="3134"/>
                </a:cubicBezTo>
                <a:cubicBezTo>
                  <a:pt x="366" y="2419"/>
                  <a:pt x="2001" y="120"/>
                  <a:pt x="2996" y="4"/>
                </a:cubicBezTo>
                <a:cubicBezTo>
                  <a:pt x="3701" y="-78"/>
                  <a:pt x="6488" y="1111"/>
                  <a:pt x="7350" y="1477"/>
                </a:cubicBezTo>
                <a:cubicBezTo>
                  <a:pt x="7949" y="1731"/>
                  <a:pt x="9129" y="2540"/>
                  <a:pt x="9769" y="2766"/>
                </a:cubicBezTo>
                <a:cubicBezTo>
                  <a:pt x="11340" y="3320"/>
                  <a:pt x="15364" y="4026"/>
                  <a:pt x="18119" y="4646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23152259" y="4373595"/>
            <a:ext cx="395338" cy="9770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3" h="21444" extrusionOk="0">
                <a:moveTo>
                  <a:pt x="16145" y="0"/>
                </a:moveTo>
                <a:cubicBezTo>
                  <a:pt x="14878" y="0"/>
                  <a:pt x="11481" y="2111"/>
                  <a:pt x="10387" y="2770"/>
                </a:cubicBezTo>
                <a:cubicBezTo>
                  <a:pt x="10011" y="2997"/>
                  <a:pt x="9410" y="3699"/>
                  <a:pt x="8948" y="3878"/>
                </a:cubicBezTo>
                <a:cubicBezTo>
                  <a:pt x="7469" y="4450"/>
                  <a:pt x="784" y="4932"/>
                  <a:pt x="108" y="5540"/>
                </a:cubicBezTo>
                <a:cubicBezTo>
                  <a:pt x="-636" y="6208"/>
                  <a:pt x="2724" y="8834"/>
                  <a:pt x="3063" y="9787"/>
                </a:cubicBezTo>
                <a:cubicBezTo>
                  <a:pt x="3403" y="10743"/>
                  <a:pt x="3555" y="13270"/>
                  <a:pt x="3190" y="14219"/>
                </a:cubicBezTo>
                <a:cubicBezTo>
                  <a:pt x="2987" y="14748"/>
                  <a:pt x="1589" y="16034"/>
                  <a:pt x="1271" y="16559"/>
                </a:cubicBezTo>
                <a:cubicBezTo>
                  <a:pt x="957" y="17077"/>
                  <a:pt x="-120" y="18547"/>
                  <a:pt x="311" y="18960"/>
                </a:cubicBezTo>
                <a:cubicBezTo>
                  <a:pt x="764" y="19392"/>
                  <a:pt x="4230" y="20123"/>
                  <a:pt x="5428" y="20375"/>
                </a:cubicBezTo>
                <a:cubicBezTo>
                  <a:pt x="6855" y="20676"/>
                  <a:pt x="11165" y="21600"/>
                  <a:pt x="12304" y="21421"/>
                </a:cubicBezTo>
                <a:cubicBezTo>
                  <a:pt x="13877" y="21174"/>
                  <a:pt x="16390" y="18589"/>
                  <a:pt x="17102" y="17728"/>
                </a:cubicBezTo>
                <a:cubicBezTo>
                  <a:pt x="18121" y="16497"/>
                  <a:pt x="19089" y="13125"/>
                  <a:pt x="19504" y="11818"/>
                </a:cubicBezTo>
                <a:cubicBezTo>
                  <a:pt x="19940" y="10444"/>
                  <a:pt x="20964" y="6920"/>
                  <a:pt x="20943" y="5540"/>
                </a:cubicBezTo>
                <a:cubicBezTo>
                  <a:pt x="20931" y="4727"/>
                  <a:pt x="20733" y="2562"/>
                  <a:pt x="19983" y="1847"/>
                </a:cubicBezTo>
                <a:cubicBezTo>
                  <a:pt x="19492" y="1377"/>
                  <a:pt x="16989" y="0"/>
                  <a:pt x="16145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grpSp>
        <p:nvGrpSpPr>
          <p:cNvPr id="404" name="Group 404"/>
          <p:cNvGrpSpPr/>
          <p:nvPr/>
        </p:nvGrpSpPr>
        <p:grpSpPr>
          <a:xfrm rot="21424796">
            <a:off x="10287884" y="6901903"/>
            <a:ext cx="759767" cy="1157352"/>
            <a:chOff x="0" y="0"/>
            <a:chExt cx="759765" cy="1157350"/>
          </a:xfrm>
        </p:grpSpPr>
        <p:pic>
          <p:nvPicPr>
            <p:cNvPr id="402" name="_DSC0051.jpg"/>
            <p:cNvPicPr/>
            <p:nvPr/>
          </p:nvPicPr>
          <p:blipFill>
            <a:blip r:embed="rId31">
              <a:extLst/>
            </a:blip>
            <a:stretch>
              <a:fillRect/>
            </a:stretch>
          </p:blipFill>
          <p:spPr>
            <a:xfrm>
              <a:off x="0" y="0"/>
              <a:ext cx="759766" cy="115735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403" name="Shape 403"/>
            <p:cNvSpPr/>
            <p:nvPr/>
          </p:nvSpPr>
          <p:spPr>
            <a:xfrm>
              <a:off x="0" y="0"/>
              <a:ext cx="759766" cy="1157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543" extrusionOk="0">
                  <a:moveTo>
                    <a:pt x="15849" y="2"/>
                  </a:moveTo>
                  <a:cubicBezTo>
                    <a:pt x="14896" y="-50"/>
                    <a:pt x="12212" y="941"/>
                    <a:pt x="11316" y="1332"/>
                  </a:cubicBezTo>
                  <a:cubicBezTo>
                    <a:pt x="10319" y="1767"/>
                    <a:pt x="8086" y="3212"/>
                    <a:pt x="7300" y="3814"/>
                  </a:cubicBezTo>
                  <a:cubicBezTo>
                    <a:pt x="6604" y="4347"/>
                    <a:pt x="4964" y="5824"/>
                    <a:pt x="4529" y="6459"/>
                  </a:cubicBezTo>
                  <a:cubicBezTo>
                    <a:pt x="3976" y="7267"/>
                    <a:pt x="2752" y="8389"/>
                    <a:pt x="1814" y="9044"/>
                  </a:cubicBezTo>
                  <a:cubicBezTo>
                    <a:pt x="986" y="9622"/>
                    <a:pt x="-108" y="9232"/>
                    <a:pt x="8" y="10455"/>
                  </a:cubicBezTo>
                  <a:cubicBezTo>
                    <a:pt x="104" y="11464"/>
                    <a:pt x="1016" y="14010"/>
                    <a:pt x="939" y="14407"/>
                  </a:cubicBezTo>
                  <a:cubicBezTo>
                    <a:pt x="779" y="15241"/>
                    <a:pt x="1482" y="17384"/>
                    <a:pt x="1511" y="18219"/>
                  </a:cubicBezTo>
                  <a:cubicBezTo>
                    <a:pt x="1530" y="18767"/>
                    <a:pt x="1586" y="20305"/>
                    <a:pt x="2016" y="20701"/>
                  </a:cubicBezTo>
                  <a:cubicBezTo>
                    <a:pt x="2270" y="20936"/>
                    <a:pt x="3556" y="21276"/>
                    <a:pt x="4024" y="21359"/>
                  </a:cubicBezTo>
                  <a:cubicBezTo>
                    <a:pt x="4863" y="21508"/>
                    <a:pt x="7166" y="21511"/>
                    <a:pt x="8052" y="21529"/>
                  </a:cubicBezTo>
                  <a:cubicBezTo>
                    <a:pt x="8825" y="21545"/>
                    <a:pt x="10801" y="21550"/>
                    <a:pt x="11574" y="21529"/>
                  </a:cubicBezTo>
                  <a:cubicBezTo>
                    <a:pt x="12239" y="21511"/>
                    <a:pt x="13936" y="21427"/>
                    <a:pt x="14592" y="21359"/>
                  </a:cubicBezTo>
                  <a:cubicBezTo>
                    <a:pt x="15544" y="21260"/>
                    <a:pt x="18042" y="20991"/>
                    <a:pt x="18866" y="20701"/>
                  </a:cubicBezTo>
                  <a:cubicBezTo>
                    <a:pt x="19421" y="20507"/>
                    <a:pt x="20763" y="19738"/>
                    <a:pt x="21031" y="19379"/>
                  </a:cubicBezTo>
                  <a:cubicBezTo>
                    <a:pt x="21375" y="18919"/>
                    <a:pt x="21335" y="17437"/>
                    <a:pt x="21379" y="16890"/>
                  </a:cubicBezTo>
                  <a:cubicBezTo>
                    <a:pt x="21456" y="15945"/>
                    <a:pt x="21492" y="13537"/>
                    <a:pt x="21469" y="12590"/>
                  </a:cubicBezTo>
                  <a:cubicBezTo>
                    <a:pt x="21444" y="11570"/>
                    <a:pt x="21311" y="8964"/>
                    <a:pt x="21144" y="7951"/>
                  </a:cubicBezTo>
                  <a:cubicBezTo>
                    <a:pt x="20981" y="6961"/>
                    <a:pt x="20450" y="4421"/>
                    <a:pt x="19988" y="3482"/>
                  </a:cubicBezTo>
                  <a:cubicBezTo>
                    <a:pt x="19706" y="2908"/>
                    <a:pt x="18716" y="1441"/>
                    <a:pt x="18126" y="999"/>
                  </a:cubicBezTo>
                  <a:cubicBezTo>
                    <a:pt x="17742" y="712"/>
                    <a:pt x="16374" y="31"/>
                    <a:pt x="15849" y="2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407" name="Group 407"/>
          <p:cNvGrpSpPr/>
          <p:nvPr/>
        </p:nvGrpSpPr>
        <p:grpSpPr>
          <a:xfrm rot="92532" flipH="1">
            <a:off x="9365538" y="6846235"/>
            <a:ext cx="1020840" cy="1374356"/>
            <a:chOff x="0" y="0"/>
            <a:chExt cx="1020839" cy="1374354"/>
          </a:xfrm>
        </p:grpSpPr>
        <p:pic>
          <p:nvPicPr>
            <p:cNvPr id="405" name="_DSC0051.jpg"/>
            <p:cNvPicPr/>
            <p:nvPr/>
          </p:nvPicPr>
          <p:blipFill>
            <a:blip r:embed="rId32">
              <a:extLst/>
            </a:blip>
            <a:stretch>
              <a:fillRect/>
            </a:stretch>
          </p:blipFill>
          <p:spPr>
            <a:xfrm>
              <a:off x="0" y="0"/>
              <a:ext cx="1020840" cy="137435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406" name="Shape 406"/>
            <p:cNvSpPr/>
            <p:nvPr/>
          </p:nvSpPr>
          <p:spPr>
            <a:xfrm>
              <a:off x="0" y="0"/>
              <a:ext cx="1020840" cy="1374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3" h="21396" extrusionOk="0">
                  <a:moveTo>
                    <a:pt x="8729" y="10"/>
                  </a:moveTo>
                  <a:cubicBezTo>
                    <a:pt x="8088" y="66"/>
                    <a:pt x="6428" y="760"/>
                    <a:pt x="5949" y="1104"/>
                  </a:cubicBezTo>
                  <a:cubicBezTo>
                    <a:pt x="5459" y="1455"/>
                    <a:pt x="4606" y="2697"/>
                    <a:pt x="4336" y="3180"/>
                  </a:cubicBezTo>
                  <a:cubicBezTo>
                    <a:pt x="3919" y="3924"/>
                    <a:pt x="3107" y="5972"/>
                    <a:pt x="2772" y="6745"/>
                  </a:cubicBezTo>
                  <a:cubicBezTo>
                    <a:pt x="2405" y="7591"/>
                    <a:pt x="1424" y="9674"/>
                    <a:pt x="1133" y="10532"/>
                  </a:cubicBezTo>
                  <a:cubicBezTo>
                    <a:pt x="746" y="11676"/>
                    <a:pt x="254" y="14695"/>
                    <a:pt x="149" y="15877"/>
                  </a:cubicBezTo>
                  <a:cubicBezTo>
                    <a:pt x="91" y="16523"/>
                    <a:pt x="-160" y="18282"/>
                    <a:pt x="157" y="18830"/>
                  </a:cubicBezTo>
                  <a:cubicBezTo>
                    <a:pt x="367" y="19192"/>
                    <a:pt x="1572" y="19973"/>
                    <a:pt x="2060" y="20171"/>
                  </a:cubicBezTo>
                  <a:cubicBezTo>
                    <a:pt x="2559" y="20373"/>
                    <a:pt x="4073" y="20563"/>
                    <a:pt x="4650" y="20640"/>
                  </a:cubicBezTo>
                  <a:cubicBezTo>
                    <a:pt x="6022" y="20824"/>
                    <a:pt x="9563" y="21122"/>
                    <a:pt x="10955" y="21196"/>
                  </a:cubicBezTo>
                  <a:cubicBezTo>
                    <a:pt x="12541" y="21281"/>
                    <a:pt x="16636" y="21505"/>
                    <a:pt x="18187" y="21332"/>
                  </a:cubicBezTo>
                  <a:cubicBezTo>
                    <a:pt x="18689" y="21276"/>
                    <a:pt x="20025" y="20997"/>
                    <a:pt x="20412" y="20776"/>
                  </a:cubicBezTo>
                  <a:cubicBezTo>
                    <a:pt x="20634" y="20650"/>
                    <a:pt x="21076" y="20150"/>
                    <a:pt x="21157" y="19948"/>
                  </a:cubicBezTo>
                  <a:cubicBezTo>
                    <a:pt x="21440" y="19251"/>
                    <a:pt x="21157" y="17250"/>
                    <a:pt x="21157" y="16488"/>
                  </a:cubicBezTo>
                  <a:cubicBezTo>
                    <a:pt x="21157" y="15940"/>
                    <a:pt x="21182" y="13947"/>
                    <a:pt x="21157" y="13399"/>
                  </a:cubicBezTo>
                  <a:cubicBezTo>
                    <a:pt x="21116" y="12515"/>
                    <a:pt x="21218" y="10850"/>
                    <a:pt x="21050" y="9976"/>
                  </a:cubicBezTo>
                  <a:cubicBezTo>
                    <a:pt x="20915" y="9276"/>
                    <a:pt x="20183" y="7491"/>
                    <a:pt x="19858" y="6831"/>
                  </a:cubicBezTo>
                  <a:cubicBezTo>
                    <a:pt x="19442" y="5989"/>
                    <a:pt x="17975" y="3913"/>
                    <a:pt x="17260" y="3192"/>
                  </a:cubicBezTo>
                  <a:cubicBezTo>
                    <a:pt x="16750" y="2679"/>
                    <a:pt x="15205" y="1425"/>
                    <a:pt x="14480" y="1116"/>
                  </a:cubicBezTo>
                  <a:cubicBezTo>
                    <a:pt x="13386" y="650"/>
                    <a:pt x="9940" y="-95"/>
                    <a:pt x="8729" y="10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410" name="Group 410"/>
          <p:cNvGrpSpPr/>
          <p:nvPr/>
        </p:nvGrpSpPr>
        <p:grpSpPr>
          <a:xfrm rot="21428154">
            <a:off x="8339435" y="6857461"/>
            <a:ext cx="1014445" cy="1373919"/>
            <a:chOff x="0" y="0"/>
            <a:chExt cx="1014444" cy="1373917"/>
          </a:xfrm>
        </p:grpSpPr>
        <p:pic>
          <p:nvPicPr>
            <p:cNvPr id="408" name="_DSC0051.jpg"/>
            <p:cNvPicPr/>
            <p:nvPr/>
          </p:nvPicPr>
          <p:blipFill>
            <a:blip r:embed="rId33">
              <a:extLst/>
            </a:blip>
            <a:stretch>
              <a:fillRect/>
            </a:stretch>
          </p:blipFill>
          <p:spPr>
            <a:xfrm>
              <a:off x="0" y="0"/>
              <a:ext cx="1014445" cy="137391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409" name="Shape 409"/>
            <p:cNvSpPr/>
            <p:nvPr/>
          </p:nvSpPr>
          <p:spPr>
            <a:xfrm>
              <a:off x="0" y="0"/>
              <a:ext cx="1014445" cy="1373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3" h="21438" extrusionOk="0">
                  <a:moveTo>
                    <a:pt x="8773" y="3"/>
                  </a:moveTo>
                  <a:cubicBezTo>
                    <a:pt x="8193" y="30"/>
                    <a:pt x="6640" y="485"/>
                    <a:pt x="6181" y="753"/>
                  </a:cubicBezTo>
                  <a:cubicBezTo>
                    <a:pt x="5705" y="1031"/>
                    <a:pt x="4808" y="2083"/>
                    <a:pt x="4533" y="2499"/>
                  </a:cubicBezTo>
                  <a:cubicBezTo>
                    <a:pt x="3989" y="3322"/>
                    <a:pt x="2696" y="5641"/>
                    <a:pt x="2317" y="6524"/>
                  </a:cubicBezTo>
                  <a:cubicBezTo>
                    <a:pt x="1937" y="7411"/>
                    <a:pt x="1374" y="9646"/>
                    <a:pt x="1088" y="10549"/>
                  </a:cubicBezTo>
                  <a:cubicBezTo>
                    <a:pt x="747" y="11627"/>
                    <a:pt x="200" y="14442"/>
                    <a:pt x="93" y="15547"/>
                  </a:cubicBezTo>
                  <a:cubicBezTo>
                    <a:pt x="35" y="16154"/>
                    <a:pt x="-88" y="17744"/>
                    <a:pt x="102" y="18321"/>
                  </a:cubicBezTo>
                  <a:cubicBezTo>
                    <a:pt x="233" y="18720"/>
                    <a:pt x="883" y="19789"/>
                    <a:pt x="1289" y="20030"/>
                  </a:cubicBezTo>
                  <a:cubicBezTo>
                    <a:pt x="1833" y="20354"/>
                    <a:pt x="3901" y="20576"/>
                    <a:pt x="4650" y="20680"/>
                  </a:cubicBezTo>
                  <a:cubicBezTo>
                    <a:pt x="6034" y="20874"/>
                    <a:pt x="9616" y="21163"/>
                    <a:pt x="11022" y="21238"/>
                  </a:cubicBezTo>
                  <a:cubicBezTo>
                    <a:pt x="12625" y="21323"/>
                    <a:pt x="16763" y="21547"/>
                    <a:pt x="18330" y="21374"/>
                  </a:cubicBezTo>
                  <a:cubicBezTo>
                    <a:pt x="18838" y="21318"/>
                    <a:pt x="20187" y="21038"/>
                    <a:pt x="20579" y="20817"/>
                  </a:cubicBezTo>
                  <a:cubicBezTo>
                    <a:pt x="20803" y="20690"/>
                    <a:pt x="20973" y="20188"/>
                    <a:pt x="21056" y="19987"/>
                  </a:cubicBezTo>
                  <a:cubicBezTo>
                    <a:pt x="21342" y="19288"/>
                    <a:pt x="21324" y="17282"/>
                    <a:pt x="21324" y="16519"/>
                  </a:cubicBezTo>
                  <a:cubicBezTo>
                    <a:pt x="21324" y="15969"/>
                    <a:pt x="21364" y="14565"/>
                    <a:pt x="21324" y="14017"/>
                  </a:cubicBezTo>
                  <a:cubicBezTo>
                    <a:pt x="21257" y="13129"/>
                    <a:pt x="21512" y="10858"/>
                    <a:pt x="21257" y="9992"/>
                  </a:cubicBezTo>
                  <a:cubicBezTo>
                    <a:pt x="21145" y="9615"/>
                    <a:pt x="20616" y="8978"/>
                    <a:pt x="20320" y="8326"/>
                  </a:cubicBezTo>
                  <a:cubicBezTo>
                    <a:pt x="19978" y="7573"/>
                    <a:pt x="19327" y="6799"/>
                    <a:pt x="19108" y="6382"/>
                  </a:cubicBezTo>
                  <a:cubicBezTo>
                    <a:pt x="18730" y="5665"/>
                    <a:pt x="17734" y="3827"/>
                    <a:pt x="17168" y="3193"/>
                  </a:cubicBezTo>
                  <a:cubicBezTo>
                    <a:pt x="16711" y="2680"/>
                    <a:pt x="15267" y="1419"/>
                    <a:pt x="14576" y="1112"/>
                  </a:cubicBezTo>
                  <a:cubicBezTo>
                    <a:pt x="13490" y="630"/>
                    <a:pt x="10026" y="-53"/>
                    <a:pt x="8773" y="3"/>
                  </a:cubicBezTo>
                  <a:close/>
                </a:path>
              </a:pathLst>
            </a:custGeom>
            <a:ln w="3175" cap="flat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sp>
        <p:nvSpPr>
          <p:cNvPr id="411" name="Shape 411"/>
          <p:cNvSpPr/>
          <p:nvPr/>
        </p:nvSpPr>
        <p:spPr>
          <a:xfrm rot="21428154">
            <a:off x="8352637" y="4377342"/>
            <a:ext cx="1018164" cy="1374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6" h="21437" extrusionOk="0">
                <a:moveTo>
                  <a:pt x="8729" y="3"/>
                </a:moveTo>
                <a:cubicBezTo>
                  <a:pt x="9977" y="-53"/>
                  <a:pt x="13432" y="632"/>
                  <a:pt x="14513" y="1114"/>
                </a:cubicBezTo>
                <a:cubicBezTo>
                  <a:pt x="15201" y="1420"/>
                  <a:pt x="16631" y="2683"/>
                  <a:pt x="17086" y="3195"/>
                </a:cubicBezTo>
                <a:cubicBezTo>
                  <a:pt x="17650" y="3830"/>
                  <a:pt x="18647" y="5670"/>
                  <a:pt x="19023" y="6387"/>
                </a:cubicBezTo>
                <a:cubicBezTo>
                  <a:pt x="19431" y="7165"/>
                  <a:pt x="20392" y="9182"/>
                  <a:pt x="20631" y="9995"/>
                </a:cubicBezTo>
                <a:cubicBezTo>
                  <a:pt x="20885" y="10860"/>
                  <a:pt x="21164" y="13131"/>
                  <a:pt x="21229" y="14019"/>
                </a:cubicBezTo>
                <a:cubicBezTo>
                  <a:pt x="21270" y="14567"/>
                  <a:pt x="21229" y="15967"/>
                  <a:pt x="21229" y="16517"/>
                </a:cubicBezTo>
                <a:cubicBezTo>
                  <a:pt x="21229" y="17280"/>
                  <a:pt x="21514" y="19287"/>
                  <a:pt x="21229" y="19986"/>
                </a:cubicBezTo>
                <a:cubicBezTo>
                  <a:pt x="21147" y="20188"/>
                  <a:pt x="20706" y="20692"/>
                  <a:pt x="20483" y="20819"/>
                </a:cubicBezTo>
                <a:cubicBezTo>
                  <a:pt x="20093" y="21041"/>
                  <a:pt x="18750" y="21318"/>
                  <a:pt x="18244" y="21374"/>
                </a:cubicBezTo>
                <a:cubicBezTo>
                  <a:pt x="16684" y="21547"/>
                  <a:pt x="12563" y="21320"/>
                  <a:pt x="10968" y="21235"/>
                </a:cubicBezTo>
                <a:cubicBezTo>
                  <a:pt x="9568" y="21161"/>
                  <a:pt x="6002" y="20873"/>
                  <a:pt x="4624" y="20680"/>
                </a:cubicBezTo>
                <a:cubicBezTo>
                  <a:pt x="3879" y="20575"/>
                  <a:pt x="1821" y="20352"/>
                  <a:pt x="1280" y="20029"/>
                </a:cubicBezTo>
                <a:cubicBezTo>
                  <a:pt x="876" y="19788"/>
                  <a:pt x="233" y="18720"/>
                  <a:pt x="103" y="18321"/>
                </a:cubicBezTo>
                <a:cubicBezTo>
                  <a:pt x="-86" y="17744"/>
                  <a:pt x="31" y="16153"/>
                  <a:pt x="89" y="15546"/>
                </a:cubicBezTo>
                <a:cubicBezTo>
                  <a:pt x="195" y="14441"/>
                  <a:pt x="740" y="11628"/>
                  <a:pt x="1079" y="10550"/>
                </a:cubicBezTo>
                <a:cubicBezTo>
                  <a:pt x="1364" y="9647"/>
                  <a:pt x="2457" y="7413"/>
                  <a:pt x="2836" y="6526"/>
                </a:cubicBezTo>
                <a:cubicBezTo>
                  <a:pt x="3213" y="5642"/>
                  <a:pt x="3973" y="3324"/>
                  <a:pt x="4515" y="2501"/>
                </a:cubicBezTo>
                <a:cubicBezTo>
                  <a:pt x="4789" y="2085"/>
                  <a:pt x="5682" y="1032"/>
                  <a:pt x="6155" y="755"/>
                </a:cubicBezTo>
                <a:cubicBezTo>
                  <a:pt x="6613" y="487"/>
                  <a:pt x="8151" y="30"/>
                  <a:pt x="8729" y="3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 rot="92532" flipH="1">
            <a:off x="9377852" y="4375214"/>
            <a:ext cx="1020868" cy="1374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5" h="21395" extrusionOk="0">
                <a:moveTo>
                  <a:pt x="8734" y="10"/>
                </a:moveTo>
                <a:cubicBezTo>
                  <a:pt x="9944" y="-95"/>
                  <a:pt x="13389" y="651"/>
                  <a:pt x="14483" y="1118"/>
                </a:cubicBezTo>
                <a:cubicBezTo>
                  <a:pt x="15208" y="1427"/>
                  <a:pt x="16755" y="2681"/>
                  <a:pt x="17265" y="3195"/>
                </a:cubicBezTo>
                <a:cubicBezTo>
                  <a:pt x="17979" y="3915"/>
                  <a:pt x="19445" y="5988"/>
                  <a:pt x="19861" y="6831"/>
                </a:cubicBezTo>
                <a:cubicBezTo>
                  <a:pt x="20186" y="7490"/>
                  <a:pt x="20654" y="9279"/>
                  <a:pt x="20788" y="9979"/>
                </a:cubicBezTo>
                <a:cubicBezTo>
                  <a:pt x="20956" y="10853"/>
                  <a:pt x="21118" y="13110"/>
                  <a:pt x="21159" y="13994"/>
                </a:cubicBezTo>
                <a:cubicBezTo>
                  <a:pt x="21184" y="14542"/>
                  <a:pt x="21159" y="15938"/>
                  <a:pt x="21159" y="16486"/>
                </a:cubicBezTo>
                <a:cubicBezTo>
                  <a:pt x="21159" y="17248"/>
                  <a:pt x="21442" y="19250"/>
                  <a:pt x="21159" y="19948"/>
                </a:cubicBezTo>
                <a:cubicBezTo>
                  <a:pt x="21078" y="20149"/>
                  <a:pt x="20638" y="20652"/>
                  <a:pt x="20417" y="20778"/>
                </a:cubicBezTo>
                <a:cubicBezTo>
                  <a:pt x="20029" y="21000"/>
                  <a:pt x="18695" y="21276"/>
                  <a:pt x="18192" y="21332"/>
                </a:cubicBezTo>
                <a:cubicBezTo>
                  <a:pt x="16641" y="21505"/>
                  <a:pt x="12545" y="21279"/>
                  <a:pt x="10959" y="21194"/>
                </a:cubicBezTo>
                <a:cubicBezTo>
                  <a:pt x="9567" y="21120"/>
                  <a:pt x="6026" y="20823"/>
                  <a:pt x="4654" y="20640"/>
                </a:cubicBezTo>
                <a:cubicBezTo>
                  <a:pt x="4076" y="20563"/>
                  <a:pt x="2556" y="20374"/>
                  <a:pt x="2057" y="20172"/>
                </a:cubicBezTo>
                <a:cubicBezTo>
                  <a:pt x="1569" y="19974"/>
                  <a:pt x="369" y="19192"/>
                  <a:pt x="159" y="18830"/>
                </a:cubicBezTo>
                <a:cubicBezTo>
                  <a:pt x="-158" y="18282"/>
                  <a:pt x="88" y="16526"/>
                  <a:pt x="145" y="15880"/>
                </a:cubicBezTo>
                <a:cubicBezTo>
                  <a:pt x="251" y="14698"/>
                  <a:pt x="742" y="11677"/>
                  <a:pt x="1130" y="10533"/>
                </a:cubicBezTo>
                <a:cubicBezTo>
                  <a:pt x="1421" y="9675"/>
                  <a:pt x="2667" y="7590"/>
                  <a:pt x="3034" y="6744"/>
                </a:cubicBezTo>
                <a:cubicBezTo>
                  <a:pt x="3368" y="5971"/>
                  <a:pt x="3923" y="3924"/>
                  <a:pt x="4340" y="3180"/>
                </a:cubicBezTo>
                <a:cubicBezTo>
                  <a:pt x="4611" y="2697"/>
                  <a:pt x="5462" y="1455"/>
                  <a:pt x="5952" y="1104"/>
                </a:cubicBezTo>
                <a:cubicBezTo>
                  <a:pt x="6431" y="760"/>
                  <a:pt x="8093" y="66"/>
                  <a:pt x="8734" y="1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slow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roup 417"/>
          <p:cNvGrpSpPr/>
          <p:nvPr/>
        </p:nvGrpSpPr>
        <p:grpSpPr>
          <a:xfrm>
            <a:off x="3666876" y="4586125"/>
            <a:ext cx="16543802" cy="4627504"/>
            <a:chOff x="0" y="0"/>
            <a:chExt cx="16543801" cy="4627502"/>
          </a:xfrm>
        </p:grpSpPr>
        <p:sp>
          <p:nvSpPr>
            <p:cNvPr id="414" name="Shape 414"/>
            <p:cNvSpPr/>
            <p:nvPr/>
          </p:nvSpPr>
          <p:spPr>
            <a:xfrm flipV="1">
              <a:off x="1071152" y="0"/>
              <a:ext cx="14397953" cy="33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5" name="Shape 415"/>
            <p:cNvSpPr/>
            <p:nvPr/>
          </p:nvSpPr>
          <p:spPr>
            <a:xfrm flipV="1">
              <a:off x="0" y="4606864"/>
              <a:ext cx="16543802" cy="643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6" name="Shape 416"/>
            <p:cNvSpPr/>
            <p:nvPr/>
          </p:nvSpPr>
          <p:spPr>
            <a:xfrm>
              <a:off x="8301081" y="26543"/>
              <a:ext cx="573" cy="4600960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426" name="Group 426"/>
          <p:cNvGrpSpPr/>
          <p:nvPr/>
        </p:nvGrpSpPr>
        <p:grpSpPr>
          <a:xfrm>
            <a:off x="6776208" y="10203131"/>
            <a:ext cx="10472471" cy="3140307"/>
            <a:chOff x="0" y="0"/>
            <a:chExt cx="10472470" cy="3140306"/>
          </a:xfrm>
        </p:grpSpPr>
        <p:sp>
          <p:nvSpPr>
            <p:cNvPr id="418" name="Shape 418"/>
            <p:cNvSpPr/>
            <p:nvPr/>
          </p:nvSpPr>
          <p:spPr>
            <a:xfrm>
              <a:off x="3062334" y="411373"/>
              <a:ext cx="2084900" cy="27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8" h="21511" extrusionOk="0">
                  <a:moveTo>
                    <a:pt x="8464" y="1"/>
                  </a:moveTo>
                  <a:cubicBezTo>
                    <a:pt x="9802" y="-31"/>
                    <a:pt x="13415" y="484"/>
                    <a:pt x="14592" y="947"/>
                  </a:cubicBezTo>
                  <a:cubicBezTo>
                    <a:pt x="15356" y="1248"/>
                    <a:pt x="17028" y="2530"/>
                    <a:pt x="17557" y="3067"/>
                  </a:cubicBezTo>
                  <a:cubicBezTo>
                    <a:pt x="18179" y="3699"/>
                    <a:pt x="19349" y="5573"/>
                    <a:pt x="19723" y="6319"/>
                  </a:cubicBezTo>
                  <a:cubicBezTo>
                    <a:pt x="20113" y="7096"/>
                    <a:pt x="20830" y="9172"/>
                    <a:pt x="21012" y="9994"/>
                  </a:cubicBezTo>
                  <a:cubicBezTo>
                    <a:pt x="21209" y="10881"/>
                    <a:pt x="21364" y="13190"/>
                    <a:pt x="21408" y="14093"/>
                  </a:cubicBezTo>
                  <a:cubicBezTo>
                    <a:pt x="21435" y="14652"/>
                    <a:pt x="21483" y="16083"/>
                    <a:pt x="21408" y="16637"/>
                  </a:cubicBezTo>
                  <a:cubicBezTo>
                    <a:pt x="21318" y="17300"/>
                    <a:pt x="20967" y="19036"/>
                    <a:pt x="20589" y="19616"/>
                  </a:cubicBezTo>
                  <a:cubicBezTo>
                    <a:pt x="20388" y="19924"/>
                    <a:pt x="19571" y="20643"/>
                    <a:pt x="19197" y="20834"/>
                  </a:cubicBezTo>
                  <a:cubicBezTo>
                    <a:pt x="18786" y="21044"/>
                    <a:pt x="17491" y="21335"/>
                    <a:pt x="16993" y="21399"/>
                  </a:cubicBezTo>
                  <a:cubicBezTo>
                    <a:pt x="15674" y="21569"/>
                    <a:pt x="12184" y="21513"/>
                    <a:pt x="10836" y="21443"/>
                  </a:cubicBezTo>
                  <a:cubicBezTo>
                    <a:pt x="9350" y="21366"/>
                    <a:pt x="5527" y="21024"/>
                    <a:pt x="4115" y="20693"/>
                  </a:cubicBezTo>
                  <a:cubicBezTo>
                    <a:pt x="3701" y="20596"/>
                    <a:pt x="2633" y="20245"/>
                    <a:pt x="2321" y="20030"/>
                  </a:cubicBezTo>
                  <a:cubicBezTo>
                    <a:pt x="1948" y="19771"/>
                    <a:pt x="1282" y="18839"/>
                    <a:pt x="1074" y="18475"/>
                  </a:cubicBezTo>
                  <a:cubicBezTo>
                    <a:pt x="740" y="17889"/>
                    <a:pt x="138" y="16281"/>
                    <a:pt x="45" y="15648"/>
                  </a:cubicBezTo>
                  <a:cubicBezTo>
                    <a:pt x="-117" y="14548"/>
                    <a:pt x="202" y="11671"/>
                    <a:pt x="359" y="10559"/>
                  </a:cubicBezTo>
                  <a:cubicBezTo>
                    <a:pt x="487" y="9651"/>
                    <a:pt x="942" y="7335"/>
                    <a:pt x="1265" y="6460"/>
                  </a:cubicBezTo>
                  <a:cubicBezTo>
                    <a:pt x="1548" y="5694"/>
                    <a:pt x="2533" y="3776"/>
                    <a:pt x="3045" y="3086"/>
                  </a:cubicBezTo>
                  <a:cubicBezTo>
                    <a:pt x="3482" y="2497"/>
                    <a:pt x="4798" y="971"/>
                    <a:pt x="5499" y="610"/>
                  </a:cubicBezTo>
                  <a:cubicBezTo>
                    <a:pt x="6029" y="337"/>
                    <a:pt x="7807" y="17"/>
                    <a:pt x="8464" y="1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19" name="Shape 419"/>
            <p:cNvSpPr/>
            <p:nvPr/>
          </p:nvSpPr>
          <p:spPr>
            <a:xfrm flipH="1">
              <a:off x="5149023" y="381482"/>
              <a:ext cx="2091850" cy="275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4" h="21528" extrusionOk="0">
                  <a:moveTo>
                    <a:pt x="8501" y="2"/>
                  </a:moveTo>
                  <a:cubicBezTo>
                    <a:pt x="9836" y="-36"/>
                    <a:pt x="13452" y="642"/>
                    <a:pt x="14634" y="1126"/>
                  </a:cubicBezTo>
                  <a:cubicBezTo>
                    <a:pt x="15394" y="1437"/>
                    <a:pt x="17031" y="2717"/>
                    <a:pt x="17601" y="3233"/>
                  </a:cubicBezTo>
                  <a:cubicBezTo>
                    <a:pt x="18313" y="3878"/>
                    <a:pt x="19953" y="5694"/>
                    <a:pt x="20370" y="6465"/>
                  </a:cubicBezTo>
                  <a:cubicBezTo>
                    <a:pt x="20774" y="7210"/>
                    <a:pt x="21241" y="9306"/>
                    <a:pt x="21359" y="10118"/>
                  </a:cubicBezTo>
                  <a:cubicBezTo>
                    <a:pt x="21489" y="11005"/>
                    <a:pt x="21444" y="13296"/>
                    <a:pt x="21455" y="14192"/>
                  </a:cubicBezTo>
                  <a:cubicBezTo>
                    <a:pt x="21461" y="14749"/>
                    <a:pt x="21540" y="16172"/>
                    <a:pt x="21455" y="16721"/>
                  </a:cubicBezTo>
                  <a:cubicBezTo>
                    <a:pt x="21365" y="17300"/>
                    <a:pt x="20964" y="18798"/>
                    <a:pt x="20636" y="19314"/>
                  </a:cubicBezTo>
                  <a:cubicBezTo>
                    <a:pt x="20425" y="19646"/>
                    <a:pt x="19621" y="20435"/>
                    <a:pt x="19244" y="20664"/>
                  </a:cubicBezTo>
                  <a:cubicBezTo>
                    <a:pt x="18931" y="20854"/>
                    <a:pt x="17946" y="21197"/>
                    <a:pt x="17554" y="21271"/>
                  </a:cubicBezTo>
                  <a:cubicBezTo>
                    <a:pt x="16155" y="21535"/>
                    <a:pt x="12335" y="21564"/>
                    <a:pt x="10875" y="21498"/>
                  </a:cubicBezTo>
                  <a:cubicBezTo>
                    <a:pt x="9558" y="21439"/>
                    <a:pt x="6186" y="21040"/>
                    <a:pt x="4926" y="20752"/>
                  </a:cubicBezTo>
                  <a:cubicBezTo>
                    <a:pt x="4233" y="20594"/>
                    <a:pt x="2437" y="20067"/>
                    <a:pt x="1897" y="19725"/>
                  </a:cubicBezTo>
                  <a:cubicBezTo>
                    <a:pt x="1687" y="19592"/>
                    <a:pt x="1282" y="19109"/>
                    <a:pt x="1167" y="18915"/>
                  </a:cubicBezTo>
                  <a:cubicBezTo>
                    <a:pt x="783" y="18269"/>
                    <a:pt x="231" y="16448"/>
                    <a:pt x="117" y="15738"/>
                  </a:cubicBezTo>
                  <a:cubicBezTo>
                    <a:pt x="-60" y="14642"/>
                    <a:pt x="-21" y="11781"/>
                    <a:pt x="131" y="10680"/>
                  </a:cubicBezTo>
                  <a:cubicBezTo>
                    <a:pt x="256" y="9774"/>
                    <a:pt x="943" y="7488"/>
                    <a:pt x="1257" y="6605"/>
                  </a:cubicBezTo>
                  <a:cubicBezTo>
                    <a:pt x="1581" y="5695"/>
                    <a:pt x="2408" y="3317"/>
                    <a:pt x="3038" y="2531"/>
                  </a:cubicBezTo>
                  <a:cubicBezTo>
                    <a:pt x="3395" y="2085"/>
                    <a:pt x="4694" y="1065"/>
                    <a:pt x="5275" y="791"/>
                  </a:cubicBezTo>
                  <a:cubicBezTo>
                    <a:pt x="5890" y="502"/>
                    <a:pt x="7784" y="22"/>
                    <a:pt x="8501" y="2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0" name="Shape 420"/>
            <p:cNvSpPr/>
            <p:nvPr/>
          </p:nvSpPr>
          <p:spPr>
            <a:xfrm>
              <a:off x="1856689" y="361091"/>
              <a:ext cx="1320298" cy="2135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33" extrusionOk="0">
                  <a:moveTo>
                    <a:pt x="7213" y="8"/>
                  </a:moveTo>
                  <a:cubicBezTo>
                    <a:pt x="8621" y="153"/>
                    <a:pt x="11891" y="1965"/>
                    <a:pt x="13090" y="2603"/>
                  </a:cubicBezTo>
                  <a:cubicBezTo>
                    <a:pt x="14423" y="3313"/>
                    <a:pt x="17813" y="5255"/>
                    <a:pt x="18674" y="6172"/>
                  </a:cubicBezTo>
                  <a:cubicBezTo>
                    <a:pt x="19464" y="7014"/>
                    <a:pt x="20417" y="9571"/>
                    <a:pt x="20730" y="10552"/>
                  </a:cubicBezTo>
                  <a:cubicBezTo>
                    <a:pt x="21044" y="11534"/>
                    <a:pt x="21494" y="14093"/>
                    <a:pt x="21521" y="15094"/>
                  </a:cubicBezTo>
                  <a:cubicBezTo>
                    <a:pt x="21541" y="15807"/>
                    <a:pt x="21348" y="17639"/>
                    <a:pt x="21137" y="18338"/>
                  </a:cubicBezTo>
                  <a:cubicBezTo>
                    <a:pt x="21016" y="18739"/>
                    <a:pt x="20619" y="19804"/>
                    <a:pt x="20255" y="20123"/>
                  </a:cubicBezTo>
                  <a:cubicBezTo>
                    <a:pt x="19862" y="20466"/>
                    <a:pt x="18277" y="21164"/>
                    <a:pt x="17632" y="21320"/>
                  </a:cubicBezTo>
                  <a:cubicBezTo>
                    <a:pt x="17003" y="21472"/>
                    <a:pt x="15165" y="21531"/>
                    <a:pt x="14469" y="21532"/>
                  </a:cubicBezTo>
                  <a:cubicBezTo>
                    <a:pt x="13519" y="21534"/>
                    <a:pt x="11095" y="21344"/>
                    <a:pt x="10152" y="21258"/>
                  </a:cubicBezTo>
                  <a:cubicBezTo>
                    <a:pt x="9241" y="21175"/>
                    <a:pt x="6853" y="21000"/>
                    <a:pt x="6038" y="20771"/>
                  </a:cubicBezTo>
                  <a:cubicBezTo>
                    <a:pt x="5239" y="20547"/>
                    <a:pt x="3389" y="19624"/>
                    <a:pt x="2805" y="19211"/>
                  </a:cubicBezTo>
                  <a:cubicBezTo>
                    <a:pt x="2256" y="18823"/>
                    <a:pt x="1129" y="17639"/>
                    <a:pt x="856" y="17153"/>
                  </a:cubicBezTo>
                  <a:cubicBezTo>
                    <a:pt x="450" y="16428"/>
                    <a:pt x="146" y="14412"/>
                    <a:pt x="66" y="13634"/>
                  </a:cubicBezTo>
                  <a:cubicBezTo>
                    <a:pt x="-59" y="12426"/>
                    <a:pt x="5" y="9325"/>
                    <a:pt x="161" y="8119"/>
                  </a:cubicBezTo>
                  <a:cubicBezTo>
                    <a:pt x="299" y="7042"/>
                    <a:pt x="779" y="4260"/>
                    <a:pt x="1336" y="3252"/>
                  </a:cubicBezTo>
                  <a:cubicBezTo>
                    <a:pt x="1673" y="2643"/>
                    <a:pt x="2921" y="1036"/>
                    <a:pt x="3687" y="657"/>
                  </a:cubicBezTo>
                  <a:cubicBezTo>
                    <a:pt x="4273" y="367"/>
                    <a:pt x="6496" y="-66"/>
                    <a:pt x="7213" y="8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7150416" y="538210"/>
              <a:ext cx="1350608" cy="1961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577" extrusionOk="0">
                  <a:moveTo>
                    <a:pt x="14449" y="0"/>
                  </a:moveTo>
                  <a:cubicBezTo>
                    <a:pt x="13412" y="-5"/>
                    <a:pt x="10668" y="928"/>
                    <a:pt x="9722" y="1326"/>
                  </a:cubicBezTo>
                  <a:cubicBezTo>
                    <a:pt x="8696" y="1758"/>
                    <a:pt x="6348" y="3203"/>
                    <a:pt x="5520" y="3813"/>
                  </a:cubicBezTo>
                  <a:cubicBezTo>
                    <a:pt x="4801" y="4342"/>
                    <a:pt x="3088" y="5821"/>
                    <a:pt x="2631" y="6465"/>
                  </a:cubicBezTo>
                  <a:cubicBezTo>
                    <a:pt x="2063" y="7266"/>
                    <a:pt x="1346" y="9560"/>
                    <a:pt x="1055" y="10444"/>
                  </a:cubicBezTo>
                  <a:cubicBezTo>
                    <a:pt x="770" y="11311"/>
                    <a:pt x="62" y="13542"/>
                    <a:pt x="5" y="14423"/>
                  </a:cubicBezTo>
                  <a:cubicBezTo>
                    <a:pt x="-49" y="15257"/>
                    <a:pt x="337" y="17403"/>
                    <a:pt x="511" y="18236"/>
                  </a:cubicBezTo>
                  <a:cubicBezTo>
                    <a:pt x="596" y="18643"/>
                    <a:pt x="757" y="19732"/>
                    <a:pt x="1036" y="20072"/>
                  </a:cubicBezTo>
                  <a:cubicBezTo>
                    <a:pt x="1280" y="20369"/>
                    <a:pt x="2342" y="21020"/>
                    <a:pt x="2793" y="21169"/>
                  </a:cubicBezTo>
                  <a:cubicBezTo>
                    <a:pt x="3470" y="21392"/>
                    <a:pt x="5530" y="21509"/>
                    <a:pt x="6308" y="21551"/>
                  </a:cubicBezTo>
                  <a:cubicBezTo>
                    <a:pt x="7112" y="21595"/>
                    <a:pt x="9177" y="21573"/>
                    <a:pt x="9985" y="21551"/>
                  </a:cubicBezTo>
                  <a:cubicBezTo>
                    <a:pt x="10679" y="21533"/>
                    <a:pt x="12462" y="21484"/>
                    <a:pt x="13136" y="21386"/>
                  </a:cubicBezTo>
                  <a:cubicBezTo>
                    <a:pt x="14147" y="21238"/>
                    <a:pt x="16809" y="20703"/>
                    <a:pt x="17601" y="20289"/>
                  </a:cubicBezTo>
                  <a:cubicBezTo>
                    <a:pt x="18057" y="20049"/>
                    <a:pt x="18872" y="19102"/>
                    <a:pt x="19176" y="18745"/>
                  </a:cubicBezTo>
                  <a:cubicBezTo>
                    <a:pt x="19554" y="18303"/>
                    <a:pt x="20443" y="17126"/>
                    <a:pt x="20655" y="16639"/>
                  </a:cubicBezTo>
                  <a:cubicBezTo>
                    <a:pt x="21026" y="15791"/>
                    <a:pt x="21357" y="13492"/>
                    <a:pt x="21443" y="12599"/>
                  </a:cubicBezTo>
                  <a:cubicBezTo>
                    <a:pt x="21542" y="11583"/>
                    <a:pt x="21551" y="8973"/>
                    <a:pt x="21443" y="7957"/>
                  </a:cubicBezTo>
                  <a:cubicBezTo>
                    <a:pt x="21338" y="6967"/>
                    <a:pt x="21019" y="4376"/>
                    <a:pt x="20489" y="3481"/>
                  </a:cubicBezTo>
                  <a:cubicBezTo>
                    <a:pt x="20129" y="2873"/>
                    <a:pt x="18604" y="1400"/>
                    <a:pt x="17863" y="994"/>
                  </a:cubicBezTo>
                  <a:cubicBezTo>
                    <a:pt x="17248" y="658"/>
                    <a:pt x="15202" y="3"/>
                    <a:pt x="14449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2" name="Shape 422"/>
            <p:cNvSpPr/>
            <p:nvPr/>
          </p:nvSpPr>
          <p:spPr>
            <a:xfrm>
              <a:off x="620717" y="27671"/>
              <a:ext cx="1318129" cy="242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1489" extrusionOk="0">
                  <a:moveTo>
                    <a:pt x="2602" y="1435"/>
                  </a:moveTo>
                  <a:cubicBezTo>
                    <a:pt x="2276" y="1675"/>
                    <a:pt x="1362" y="2274"/>
                    <a:pt x="1160" y="2544"/>
                  </a:cubicBezTo>
                  <a:cubicBezTo>
                    <a:pt x="567" y="3339"/>
                    <a:pt x="60" y="5631"/>
                    <a:pt x="8" y="6507"/>
                  </a:cubicBezTo>
                  <a:cubicBezTo>
                    <a:pt x="-82" y="8000"/>
                    <a:pt x="601" y="11858"/>
                    <a:pt x="1160" y="13322"/>
                  </a:cubicBezTo>
                  <a:cubicBezTo>
                    <a:pt x="1488" y="14180"/>
                    <a:pt x="2806" y="16327"/>
                    <a:pt x="3466" y="17126"/>
                  </a:cubicBezTo>
                  <a:cubicBezTo>
                    <a:pt x="3981" y="17749"/>
                    <a:pt x="5563" y="19296"/>
                    <a:pt x="6349" y="19820"/>
                  </a:cubicBezTo>
                  <a:cubicBezTo>
                    <a:pt x="6934" y="20211"/>
                    <a:pt x="8705" y="21189"/>
                    <a:pt x="9519" y="21364"/>
                  </a:cubicBezTo>
                  <a:cubicBezTo>
                    <a:pt x="10296" y="21530"/>
                    <a:pt x="12721" y="21518"/>
                    <a:pt x="13555" y="21405"/>
                  </a:cubicBezTo>
                  <a:cubicBezTo>
                    <a:pt x="14300" y="21305"/>
                    <a:pt x="16075" y="20701"/>
                    <a:pt x="16725" y="20454"/>
                  </a:cubicBezTo>
                  <a:cubicBezTo>
                    <a:pt x="17204" y="20273"/>
                    <a:pt x="18368" y="19745"/>
                    <a:pt x="18743" y="19503"/>
                  </a:cubicBezTo>
                  <a:cubicBezTo>
                    <a:pt x="19364" y="19104"/>
                    <a:pt x="20825" y="17935"/>
                    <a:pt x="21049" y="17443"/>
                  </a:cubicBezTo>
                  <a:cubicBezTo>
                    <a:pt x="21518" y="16409"/>
                    <a:pt x="20771" y="13473"/>
                    <a:pt x="20472" y="12371"/>
                  </a:cubicBezTo>
                  <a:cubicBezTo>
                    <a:pt x="20271" y="11629"/>
                    <a:pt x="19750" y="9625"/>
                    <a:pt x="19031" y="9043"/>
                  </a:cubicBezTo>
                  <a:cubicBezTo>
                    <a:pt x="18624" y="8714"/>
                    <a:pt x="16749" y="8201"/>
                    <a:pt x="16149" y="7933"/>
                  </a:cubicBezTo>
                  <a:cubicBezTo>
                    <a:pt x="15140" y="7484"/>
                    <a:pt x="12542" y="6291"/>
                    <a:pt x="11825" y="5714"/>
                  </a:cubicBezTo>
                  <a:cubicBezTo>
                    <a:pt x="11072" y="5109"/>
                    <a:pt x="10117" y="3218"/>
                    <a:pt x="9519" y="2544"/>
                  </a:cubicBezTo>
                  <a:cubicBezTo>
                    <a:pt x="9134" y="2110"/>
                    <a:pt x="8133" y="942"/>
                    <a:pt x="7502" y="642"/>
                  </a:cubicBezTo>
                  <a:cubicBezTo>
                    <a:pt x="7012" y="411"/>
                    <a:pt x="5146" y="-70"/>
                    <a:pt x="4619" y="8"/>
                  </a:cubicBezTo>
                  <a:cubicBezTo>
                    <a:pt x="4062" y="92"/>
                    <a:pt x="3034" y="1116"/>
                    <a:pt x="2602" y="1435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8472139" y="113634"/>
              <a:ext cx="1397864" cy="2345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9" h="21409" extrusionOk="0">
                  <a:moveTo>
                    <a:pt x="17948" y="16"/>
                  </a:moveTo>
                  <a:cubicBezTo>
                    <a:pt x="16946" y="-143"/>
                    <a:pt x="13597" y="932"/>
                    <a:pt x="12503" y="1325"/>
                  </a:cubicBezTo>
                  <a:cubicBezTo>
                    <a:pt x="11709" y="1609"/>
                    <a:pt x="9875" y="2556"/>
                    <a:pt x="9235" y="2961"/>
                  </a:cubicBezTo>
                  <a:cubicBezTo>
                    <a:pt x="8621" y="3349"/>
                    <a:pt x="7410" y="4543"/>
                    <a:pt x="6785" y="4924"/>
                  </a:cubicBezTo>
                  <a:cubicBezTo>
                    <a:pt x="6101" y="5340"/>
                    <a:pt x="3916" y="6138"/>
                    <a:pt x="3245" y="6560"/>
                  </a:cubicBezTo>
                  <a:cubicBezTo>
                    <a:pt x="2746" y="6874"/>
                    <a:pt x="1712" y="7820"/>
                    <a:pt x="1339" y="8196"/>
                  </a:cubicBezTo>
                  <a:cubicBezTo>
                    <a:pt x="1066" y="8472"/>
                    <a:pt x="370" y="9200"/>
                    <a:pt x="250" y="9505"/>
                  </a:cubicBezTo>
                  <a:cubicBezTo>
                    <a:pt x="49" y="10016"/>
                    <a:pt x="250" y="11419"/>
                    <a:pt x="250" y="11959"/>
                  </a:cubicBezTo>
                  <a:cubicBezTo>
                    <a:pt x="250" y="12427"/>
                    <a:pt x="220" y="13619"/>
                    <a:pt x="250" y="14086"/>
                  </a:cubicBezTo>
                  <a:cubicBezTo>
                    <a:pt x="280" y="14555"/>
                    <a:pt x="536" y="15746"/>
                    <a:pt x="522" y="16213"/>
                  </a:cubicBezTo>
                  <a:cubicBezTo>
                    <a:pt x="506" y="16742"/>
                    <a:pt x="-226" y="18184"/>
                    <a:pt x="71" y="18612"/>
                  </a:cubicBezTo>
                  <a:cubicBezTo>
                    <a:pt x="439" y="19143"/>
                    <a:pt x="3016" y="20176"/>
                    <a:pt x="3974" y="20467"/>
                  </a:cubicBezTo>
                  <a:cubicBezTo>
                    <a:pt x="4969" y="20769"/>
                    <a:pt x="7847" y="21169"/>
                    <a:pt x="8963" y="21285"/>
                  </a:cubicBezTo>
                  <a:cubicBezTo>
                    <a:pt x="9531" y="21344"/>
                    <a:pt x="10844" y="21361"/>
                    <a:pt x="11586" y="21405"/>
                  </a:cubicBezTo>
                  <a:cubicBezTo>
                    <a:pt x="12455" y="21457"/>
                    <a:pt x="13663" y="20879"/>
                    <a:pt x="14136" y="20647"/>
                  </a:cubicBezTo>
                  <a:cubicBezTo>
                    <a:pt x="14871" y="20289"/>
                    <a:pt x="16423" y="19072"/>
                    <a:pt x="16859" y="18564"/>
                  </a:cubicBezTo>
                  <a:cubicBezTo>
                    <a:pt x="17432" y="17897"/>
                    <a:pt x="18192" y="15973"/>
                    <a:pt x="18493" y="15231"/>
                  </a:cubicBezTo>
                  <a:cubicBezTo>
                    <a:pt x="19013" y="13950"/>
                    <a:pt x="20087" y="10646"/>
                    <a:pt x="20399" y="9341"/>
                  </a:cubicBezTo>
                  <a:cubicBezTo>
                    <a:pt x="20673" y="8198"/>
                    <a:pt x="21374" y="5241"/>
                    <a:pt x="21216" y="4106"/>
                  </a:cubicBezTo>
                  <a:cubicBezTo>
                    <a:pt x="21139" y="3558"/>
                    <a:pt x="20537" y="2140"/>
                    <a:pt x="20127" y="1652"/>
                  </a:cubicBezTo>
                  <a:cubicBezTo>
                    <a:pt x="19788" y="1249"/>
                    <a:pt x="18544" y="110"/>
                    <a:pt x="17948" y="16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4" name="Shape 424"/>
            <p:cNvSpPr/>
            <p:nvPr/>
          </p:nvSpPr>
          <p:spPr>
            <a:xfrm>
              <a:off x="9697749" y="21032"/>
              <a:ext cx="774722" cy="2025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3" h="21445" extrusionOk="0">
                  <a:moveTo>
                    <a:pt x="16313" y="0"/>
                  </a:moveTo>
                  <a:cubicBezTo>
                    <a:pt x="15017" y="0"/>
                    <a:pt x="11534" y="2174"/>
                    <a:pt x="10422" y="2846"/>
                  </a:cubicBezTo>
                  <a:cubicBezTo>
                    <a:pt x="10034" y="3081"/>
                    <a:pt x="9334" y="3749"/>
                    <a:pt x="8949" y="3984"/>
                  </a:cubicBezTo>
                  <a:cubicBezTo>
                    <a:pt x="8296" y="4385"/>
                    <a:pt x="5944" y="5267"/>
                    <a:pt x="5513" y="5692"/>
                  </a:cubicBezTo>
                  <a:cubicBezTo>
                    <a:pt x="4640" y="6552"/>
                    <a:pt x="4794" y="9098"/>
                    <a:pt x="4531" y="10056"/>
                  </a:cubicBezTo>
                  <a:cubicBezTo>
                    <a:pt x="4256" y="11060"/>
                    <a:pt x="3614" y="13627"/>
                    <a:pt x="3058" y="14609"/>
                  </a:cubicBezTo>
                  <a:cubicBezTo>
                    <a:pt x="2753" y="15149"/>
                    <a:pt x="1420" y="16475"/>
                    <a:pt x="1095" y="17014"/>
                  </a:cubicBezTo>
                  <a:cubicBezTo>
                    <a:pt x="773" y="17547"/>
                    <a:pt x="-356" y="19049"/>
                    <a:pt x="113" y="19480"/>
                  </a:cubicBezTo>
                  <a:cubicBezTo>
                    <a:pt x="581" y="19911"/>
                    <a:pt x="4073" y="20729"/>
                    <a:pt x="5348" y="20934"/>
                  </a:cubicBezTo>
                  <a:cubicBezTo>
                    <a:pt x="6759" y="21161"/>
                    <a:pt x="11207" y="21600"/>
                    <a:pt x="12383" y="21390"/>
                  </a:cubicBezTo>
                  <a:cubicBezTo>
                    <a:pt x="13961" y="21108"/>
                    <a:pt x="16590" y="18966"/>
                    <a:pt x="17293" y="18215"/>
                  </a:cubicBezTo>
                  <a:cubicBezTo>
                    <a:pt x="18460" y="16966"/>
                    <a:pt x="19326" y="13484"/>
                    <a:pt x="19750" y="12143"/>
                  </a:cubicBezTo>
                  <a:cubicBezTo>
                    <a:pt x="20197" y="10729"/>
                    <a:pt x="21244" y="7110"/>
                    <a:pt x="21223" y="5692"/>
                  </a:cubicBezTo>
                  <a:cubicBezTo>
                    <a:pt x="21210" y="4857"/>
                    <a:pt x="21027" y="2642"/>
                    <a:pt x="20241" y="1897"/>
                  </a:cubicBezTo>
                  <a:cubicBezTo>
                    <a:pt x="19740" y="1423"/>
                    <a:pt x="17177" y="0"/>
                    <a:pt x="1631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25" name="Shape 425"/>
            <p:cNvSpPr/>
            <p:nvPr/>
          </p:nvSpPr>
          <p:spPr>
            <a:xfrm flipH="1">
              <a:off x="0" y="0"/>
              <a:ext cx="777314" cy="2032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3" h="21445" extrusionOk="0">
                  <a:moveTo>
                    <a:pt x="16313" y="0"/>
                  </a:moveTo>
                  <a:cubicBezTo>
                    <a:pt x="15017" y="0"/>
                    <a:pt x="11534" y="2174"/>
                    <a:pt x="10422" y="2846"/>
                  </a:cubicBezTo>
                  <a:cubicBezTo>
                    <a:pt x="10034" y="3081"/>
                    <a:pt x="9334" y="3749"/>
                    <a:pt x="8949" y="3984"/>
                  </a:cubicBezTo>
                  <a:cubicBezTo>
                    <a:pt x="8296" y="4385"/>
                    <a:pt x="5944" y="5267"/>
                    <a:pt x="5513" y="5692"/>
                  </a:cubicBezTo>
                  <a:cubicBezTo>
                    <a:pt x="4640" y="6552"/>
                    <a:pt x="4794" y="9098"/>
                    <a:pt x="4531" y="10056"/>
                  </a:cubicBezTo>
                  <a:cubicBezTo>
                    <a:pt x="4256" y="11060"/>
                    <a:pt x="3614" y="13627"/>
                    <a:pt x="3058" y="14609"/>
                  </a:cubicBezTo>
                  <a:cubicBezTo>
                    <a:pt x="2753" y="15149"/>
                    <a:pt x="1420" y="16475"/>
                    <a:pt x="1095" y="17014"/>
                  </a:cubicBezTo>
                  <a:cubicBezTo>
                    <a:pt x="773" y="17547"/>
                    <a:pt x="-356" y="19049"/>
                    <a:pt x="113" y="19480"/>
                  </a:cubicBezTo>
                  <a:cubicBezTo>
                    <a:pt x="581" y="19911"/>
                    <a:pt x="4073" y="20729"/>
                    <a:pt x="5348" y="20934"/>
                  </a:cubicBezTo>
                  <a:cubicBezTo>
                    <a:pt x="6759" y="21161"/>
                    <a:pt x="11207" y="21600"/>
                    <a:pt x="12383" y="21390"/>
                  </a:cubicBezTo>
                  <a:cubicBezTo>
                    <a:pt x="13961" y="21108"/>
                    <a:pt x="16590" y="18966"/>
                    <a:pt x="17293" y="18214"/>
                  </a:cubicBezTo>
                  <a:cubicBezTo>
                    <a:pt x="18460" y="16966"/>
                    <a:pt x="19326" y="13484"/>
                    <a:pt x="19750" y="12143"/>
                  </a:cubicBezTo>
                  <a:cubicBezTo>
                    <a:pt x="20197" y="10729"/>
                    <a:pt x="21244" y="7110"/>
                    <a:pt x="21223" y="5692"/>
                  </a:cubicBezTo>
                  <a:cubicBezTo>
                    <a:pt x="21210" y="4857"/>
                    <a:pt x="21027" y="2642"/>
                    <a:pt x="20241" y="1897"/>
                  </a:cubicBezTo>
                  <a:cubicBezTo>
                    <a:pt x="19740" y="1423"/>
                    <a:pt x="17177" y="0"/>
                    <a:pt x="1631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grpSp>
        <p:nvGrpSpPr>
          <p:cNvPr id="435" name="Group 435"/>
          <p:cNvGrpSpPr/>
          <p:nvPr/>
        </p:nvGrpSpPr>
        <p:grpSpPr>
          <a:xfrm>
            <a:off x="2147679" y="5498583"/>
            <a:ext cx="9256906" cy="2718682"/>
            <a:chOff x="-179" y="-55"/>
            <a:chExt cx="9256905" cy="2718681"/>
          </a:xfrm>
        </p:grpSpPr>
        <p:pic>
          <p:nvPicPr>
            <p:cNvPr id="427" name="_DSC0051.jp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419020" y="219632"/>
              <a:ext cx="837706" cy="166947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28" name="_DSC0051.jp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361732" y="199587"/>
              <a:ext cx="1283168" cy="191858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29" name="_DSC0051.jp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6344374" y="598511"/>
              <a:ext cx="1098796" cy="1596493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30" name="_DSC0051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21600000">
              <a:off x="4628506" y="498654"/>
              <a:ext cx="1735539" cy="221997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31" name="_DSC005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rot="21215499" flipH="1">
              <a:off x="92147" y="35859"/>
              <a:ext cx="738493" cy="1695733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32" name="_DSC0051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1600000">
              <a:off x="777951" y="179450"/>
              <a:ext cx="1111868" cy="197444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33" name="_DSC0051.jp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 flipH="1">
              <a:off x="1855327" y="458858"/>
              <a:ext cx="1097202" cy="169582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434" name="_DSC0051.jpg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 flipH="1">
              <a:off x="2892961" y="498655"/>
              <a:ext cx="1735539" cy="221997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</p:grpSp>
      <p:grpSp>
        <p:nvGrpSpPr>
          <p:cNvPr id="444" name="Group 444"/>
          <p:cNvGrpSpPr/>
          <p:nvPr/>
        </p:nvGrpSpPr>
        <p:grpSpPr>
          <a:xfrm>
            <a:off x="12841111" y="6048928"/>
            <a:ext cx="7799017" cy="2343710"/>
            <a:chOff x="42" y="0"/>
            <a:chExt cx="7799015" cy="2343708"/>
          </a:xfrm>
        </p:grpSpPr>
        <p:pic>
          <p:nvPicPr>
            <p:cNvPr id="436" name="IMG_7532.jpg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 flipH="1">
              <a:off x="42" y="0"/>
              <a:ext cx="576556" cy="15080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7" name="IMG_7532.jpg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454752" y="20695"/>
              <a:ext cx="982511" cy="1811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8" name="IMG_7532.jpg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7222103" y="16592"/>
              <a:ext cx="576956" cy="15092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9" name="IMG_7532.jpg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 rot="21589402">
              <a:off x="6317510" y="61474"/>
              <a:ext cx="1047611" cy="1757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0" name="IMG_7532.jpg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 rot="27488">
              <a:off x="5340791" y="389953"/>
              <a:ext cx="1010754" cy="14685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1" name="IMG_7532.jpg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 rot="21600000">
              <a:off x="1379311" y="268736"/>
              <a:ext cx="981072" cy="15869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2" name="IMG_7532.jpg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2279916" y="296661"/>
              <a:ext cx="1563916" cy="20470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3" name="IMG_7532.jpg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 rot="21578698" flipH="1">
              <a:off x="3841858" y="273640"/>
              <a:ext cx="1564285" cy="20588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55" name="Group 455"/>
          <p:cNvGrpSpPr/>
          <p:nvPr/>
        </p:nvGrpSpPr>
        <p:grpSpPr>
          <a:xfrm>
            <a:off x="842958" y="807996"/>
            <a:ext cx="7343253" cy="3123815"/>
            <a:chOff x="0" y="0"/>
            <a:chExt cx="7343252" cy="3123813"/>
          </a:xfrm>
        </p:grpSpPr>
        <p:sp>
          <p:nvSpPr>
            <p:cNvPr id="445" name="Shape 445"/>
            <p:cNvSpPr/>
            <p:nvPr/>
          </p:nvSpPr>
          <p:spPr>
            <a:xfrm>
              <a:off x="2056558" y="381124"/>
              <a:ext cx="1482431" cy="1941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12" y="0"/>
                  </a:moveTo>
                  <a:lnTo>
                    <a:pt x="14709" y="953"/>
                  </a:lnTo>
                  <a:lnTo>
                    <a:pt x="17707" y="3089"/>
                  </a:lnTo>
                  <a:lnTo>
                    <a:pt x="19897" y="6364"/>
                  </a:lnTo>
                  <a:lnTo>
                    <a:pt x="21200" y="10066"/>
                  </a:lnTo>
                  <a:lnTo>
                    <a:pt x="21600" y="14195"/>
                  </a:lnTo>
                  <a:lnTo>
                    <a:pt x="21600" y="16759"/>
                  </a:lnTo>
                  <a:lnTo>
                    <a:pt x="20773" y="19759"/>
                  </a:lnTo>
                  <a:lnTo>
                    <a:pt x="19365" y="20986"/>
                  </a:lnTo>
                  <a:lnTo>
                    <a:pt x="17137" y="21556"/>
                  </a:lnTo>
                  <a:lnTo>
                    <a:pt x="10911" y="21600"/>
                  </a:lnTo>
                  <a:lnTo>
                    <a:pt x="4115" y="20844"/>
                  </a:lnTo>
                  <a:lnTo>
                    <a:pt x="2302" y="20176"/>
                  </a:lnTo>
                  <a:lnTo>
                    <a:pt x="1041" y="18610"/>
                  </a:lnTo>
                  <a:lnTo>
                    <a:pt x="0" y="15762"/>
                  </a:lnTo>
                  <a:lnTo>
                    <a:pt x="317" y="10636"/>
                  </a:lnTo>
                  <a:lnTo>
                    <a:pt x="1234" y="6506"/>
                  </a:lnTo>
                  <a:lnTo>
                    <a:pt x="3033" y="3108"/>
                  </a:lnTo>
                  <a:lnTo>
                    <a:pt x="5514" y="614"/>
                  </a:lnTo>
                  <a:lnTo>
                    <a:pt x="8512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46" name="Shape 446"/>
            <p:cNvSpPr/>
            <p:nvPr/>
          </p:nvSpPr>
          <p:spPr>
            <a:xfrm flipH="1">
              <a:off x="3545798" y="359795"/>
              <a:ext cx="1482431" cy="1962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7" y="0"/>
                  </a:moveTo>
                  <a:lnTo>
                    <a:pt x="14695" y="1129"/>
                  </a:lnTo>
                  <a:lnTo>
                    <a:pt x="17699" y="3247"/>
                  </a:lnTo>
                  <a:lnTo>
                    <a:pt x="20502" y="6494"/>
                  </a:lnTo>
                  <a:lnTo>
                    <a:pt x="21504" y="10165"/>
                  </a:lnTo>
                  <a:lnTo>
                    <a:pt x="21600" y="14259"/>
                  </a:lnTo>
                  <a:lnTo>
                    <a:pt x="21600" y="16800"/>
                  </a:lnTo>
                  <a:lnTo>
                    <a:pt x="20772" y="19406"/>
                  </a:lnTo>
                  <a:lnTo>
                    <a:pt x="19362" y="20762"/>
                  </a:lnTo>
                  <a:lnTo>
                    <a:pt x="17652" y="21372"/>
                  </a:lnTo>
                  <a:lnTo>
                    <a:pt x="10890" y="21600"/>
                  </a:lnTo>
                  <a:lnTo>
                    <a:pt x="4868" y="20851"/>
                  </a:lnTo>
                  <a:lnTo>
                    <a:pt x="1802" y="19819"/>
                  </a:lnTo>
                  <a:lnTo>
                    <a:pt x="1063" y="19005"/>
                  </a:lnTo>
                  <a:lnTo>
                    <a:pt x="0" y="15812"/>
                  </a:lnTo>
                  <a:lnTo>
                    <a:pt x="15" y="10729"/>
                  </a:lnTo>
                  <a:lnTo>
                    <a:pt x="1154" y="6635"/>
                  </a:lnTo>
                  <a:lnTo>
                    <a:pt x="2957" y="2541"/>
                  </a:lnTo>
                  <a:lnTo>
                    <a:pt x="5221" y="793"/>
                  </a:lnTo>
                  <a:lnTo>
                    <a:pt x="8487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47" name="Shape 447"/>
            <p:cNvSpPr/>
            <p:nvPr/>
          </p:nvSpPr>
          <p:spPr>
            <a:xfrm>
              <a:off x="1195675" y="345694"/>
              <a:ext cx="939569" cy="1524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6" y="0"/>
                  </a:moveTo>
                  <a:lnTo>
                    <a:pt x="13112" y="2605"/>
                  </a:lnTo>
                  <a:lnTo>
                    <a:pt x="18733" y="6186"/>
                  </a:lnTo>
                  <a:lnTo>
                    <a:pt x="20804" y="10581"/>
                  </a:lnTo>
                  <a:lnTo>
                    <a:pt x="21600" y="15139"/>
                  </a:lnTo>
                  <a:lnTo>
                    <a:pt x="21213" y="18395"/>
                  </a:lnTo>
                  <a:lnTo>
                    <a:pt x="20325" y="20185"/>
                  </a:lnTo>
                  <a:lnTo>
                    <a:pt x="17685" y="21387"/>
                  </a:lnTo>
                  <a:lnTo>
                    <a:pt x="14500" y="21600"/>
                  </a:lnTo>
                  <a:lnTo>
                    <a:pt x="10154" y="21325"/>
                  </a:lnTo>
                  <a:lnTo>
                    <a:pt x="6012" y="20836"/>
                  </a:lnTo>
                  <a:lnTo>
                    <a:pt x="2758" y="19271"/>
                  </a:lnTo>
                  <a:lnTo>
                    <a:pt x="796" y="17205"/>
                  </a:lnTo>
                  <a:lnTo>
                    <a:pt x="0" y="13674"/>
                  </a:lnTo>
                  <a:lnTo>
                    <a:pt x="96" y="8139"/>
                  </a:lnTo>
                  <a:lnTo>
                    <a:pt x="1279" y="3256"/>
                  </a:lnTo>
                  <a:lnTo>
                    <a:pt x="3646" y="651"/>
                  </a:lnTo>
                  <a:lnTo>
                    <a:pt x="7196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4971999" y="471539"/>
              <a:ext cx="960448" cy="1398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53" y="0"/>
                  </a:moveTo>
                  <a:lnTo>
                    <a:pt x="9790" y="1329"/>
                  </a:lnTo>
                  <a:lnTo>
                    <a:pt x="5557" y="3822"/>
                  </a:lnTo>
                  <a:lnTo>
                    <a:pt x="2646" y="6480"/>
                  </a:lnTo>
                  <a:lnTo>
                    <a:pt x="1058" y="10468"/>
                  </a:lnTo>
                  <a:lnTo>
                    <a:pt x="0" y="14455"/>
                  </a:lnTo>
                  <a:lnTo>
                    <a:pt x="510" y="18277"/>
                  </a:lnTo>
                  <a:lnTo>
                    <a:pt x="1039" y="20117"/>
                  </a:lnTo>
                  <a:lnTo>
                    <a:pt x="2809" y="21216"/>
                  </a:lnTo>
                  <a:lnTo>
                    <a:pt x="6350" y="21600"/>
                  </a:lnTo>
                  <a:lnTo>
                    <a:pt x="10055" y="21600"/>
                  </a:lnTo>
                  <a:lnTo>
                    <a:pt x="13230" y="21434"/>
                  </a:lnTo>
                  <a:lnTo>
                    <a:pt x="17728" y="20334"/>
                  </a:lnTo>
                  <a:lnTo>
                    <a:pt x="19316" y="18788"/>
                  </a:lnTo>
                  <a:lnTo>
                    <a:pt x="20806" y="16677"/>
                  </a:lnTo>
                  <a:lnTo>
                    <a:pt x="21600" y="12628"/>
                  </a:lnTo>
                  <a:lnTo>
                    <a:pt x="21600" y="7975"/>
                  </a:lnTo>
                  <a:lnTo>
                    <a:pt x="20639" y="3489"/>
                  </a:lnTo>
                  <a:lnTo>
                    <a:pt x="17993" y="997"/>
                  </a:lnTo>
                  <a:lnTo>
                    <a:pt x="14553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49" name="Shape 449"/>
            <p:cNvSpPr/>
            <p:nvPr/>
          </p:nvSpPr>
          <p:spPr>
            <a:xfrm>
              <a:off x="345412" y="107776"/>
              <a:ext cx="933899" cy="1727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663" y="1440"/>
                  </a:moveTo>
                  <a:lnTo>
                    <a:pt x="1184" y="2560"/>
                  </a:lnTo>
                  <a:lnTo>
                    <a:pt x="0" y="6560"/>
                  </a:lnTo>
                  <a:lnTo>
                    <a:pt x="1184" y="13440"/>
                  </a:lnTo>
                  <a:lnTo>
                    <a:pt x="3551" y="17280"/>
                  </a:lnTo>
                  <a:lnTo>
                    <a:pt x="6510" y="20000"/>
                  </a:lnTo>
                  <a:lnTo>
                    <a:pt x="9764" y="21558"/>
                  </a:lnTo>
                  <a:lnTo>
                    <a:pt x="13907" y="21600"/>
                  </a:lnTo>
                  <a:lnTo>
                    <a:pt x="17162" y="20640"/>
                  </a:lnTo>
                  <a:lnTo>
                    <a:pt x="19233" y="19680"/>
                  </a:lnTo>
                  <a:lnTo>
                    <a:pt x="21600" y="17600"/>
                  </a:lnTo>
                  <a:lnTo>
                    <a:pt x="21008" y="12480"/>
                  </a:lnTo>
                  <a:lnTo>
                    <a:pt x="19529" y="9120"/>
                  </a:lnTo>
                  <a:lnTo>
                    <a:pt x="16570" y="8000"/>
                  </a:lnTo>
                  <a:lnTo>
                    <a:pt x="12132" y="5760"/>
                  </a:lnTo>
                  <a:lnTo>
                    <a:pt x="9764" y="2560"/>
                  </a:lnTo>
                  <a:lnTo>
                    <a:pt x="7693" y="640"/>
                  </a:lnTo>
                  <a:lnTo>
                    <a:pt x="4734" y="0"/>
                  </a:lnTo>
                  <a:lnTo>
                    <a:pt x="2663" y="144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Bauhaus 93"/>
                  <a:ea typeface="Bauhaus 93"/>
                  <a:cs typeface="Bauhaus 93"/>
                  <a:sym typeface="Bauhaus 93"/>
                </a:defRPr>
              </a:pPr>
              <a:endParaRPr/>
            </a:p>
          </p:txBody>
        </p:sp>
        <p:sp>
          <p:nvSpPr>
            <p:cNvPr id="450" name="Shape 450"/>
            <p:cNvSpPr/>
            <p:nvPr/>
          </p:nvSpPr>
          <p:spPr>
            <a:xfrm>
              <a:off x="5953198" y="169690"/>
              <a:ext cx="993472" cy="1672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3" extrusionOk="0">
                  <a:moveTo>
                    <a:pt x="18262" y="0"/>
                  </a:moveTo>
                  <a:lnTo>
                    <a:pt x="12699" y="1319"/>
                  </a:lnTo>
                  <a:lnTo>
                    <a:pt x="9362" y="2969"/>
                  </a:lnTo>
                  <a:lnTo>
                    <a:pt x="6858" y="4948"/>
                  </a:lnTo>
                  <a:lnTo>
                    <a:pt x="3242" y="6597"/>
                  </a:lnTo>
                  <a:lnTo>
                    <a:pt x="1295" y="8246"/>
                  </a:lnTo>
                  <a:lnTo>
                    <a:pt x="183" y="9566"/>
                  </a:lnTo>
                  <a:lnTo>
                    <a:pt x="183" y="12040"/>
                  </a:lnTo>
                  <a:lnTo>
                    <a:pt x="183" y="14184"/>
                  </a:lnTo>
                  <a:lnTo>
                    <a:pt x="461" y="16328"/>
                  </a:lnTo>
                  <a:lnTo>
                    <a:pt x="0" y="18746"/>
                  </a:lnTo>
                  <a:lnTo>
                    <a:pt x="3986" y="20616"/>
                  </a:lnTo>
                  <a:lnTo>
                    <a:pt x="9083" y="21441"/>
                  </a:lnTo>
                  <a:cubicBezTo>
                    <a:pt x="9083" y="21441"/>
                    <a:pt x="11254" y="21532"/>
                    <a:pt x="11763" y="21562"/>
                  </a:cubicBezTo>
                  <a:cubicBezTo>
                    <a:pt x="12411" y="21600"/>
                    <a:pt x="14368" y="20798"/>
                    <a:pt x="14368" y="20798"/>
                  </a:cubicBezTo>
                  <a:lnTo>
                    <a:pt x="17150" y="18697"/>
                  </a:lnTo>
                  <a:lnTo>
                    <a:pt x="18819" y="15338"/>
                  </a:lnTo>
                  <a:lnTo>
                    <a:pt x="20766" y="9401"/>
                  </a:lnTo>
                  <a:lnTo>
                    <a:pt x="21600" y="4123"/>
                  </a:lnTo>
                  <a:lnTo>
                    <a:pt x="20487" y="1649"/>
                  </a:lnTo>
                  <a:lnTo>
                    <a:pt x="18262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0" y="0"/>
              <a:ext cx="562898" cy="1492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811"/>
                  </a:moveTo>
                  <a:lnTo>
                    <a:pt x="16202" y="21600"/>
                  </a:lnTo>
                  <a:lnTo>
                    <a:pt x="11469" y="20563"/>
                  </a:lnTo>
                  <a:lnTo>
                    <a:pt x="7218" y="18343"/>
                  </a:lnTo>
                  <a:lnTo>
                    <a:pt x="4419" y="14811"/>
                  </a:lnTo>
                  <a:lnTo>
                    <a:pt x="2619" y="11664"/>
                  </a:lnTo>
                  <a:lnTo>
                    <a:pt x="491" y="7035"/>
                  </a:lnTo>
                  <a:lnTo>
                    <a:pt x="0" y="3147"/>
                  </a:lnTo>
                  <a:lnTo>
                    <a:pt x="2945" y="0"/>
                  </a:lnTo>
                  <a:lnTo>
                    <a:pt x="7364" y="1481"/>
                  </a:lnTo>
                  <a:lnTo>
                    <a:pt x="9818" y="2777"/>
                  </a:lnTo>
                  <a:lnTo>
                    <a:pt x="14727" y="4443"/>
                  </a:lnTo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Bauhaus 93"/>
                  <a:ea typeface="Bauhaus 93"/>
                  <a:cs typeface="Bauhaus 93"/>
                  <a:sym typeface="Bauhaus 93"/>
                </a:defRPr>
              </a:pPr>
              <a:endParaRPr/>
            </a:p>
          </p:txBody>
        </p:sp>
        <p:sp>
          <p:nvSpPr>
            <p:cNvPr id="452" name="Shape 452"/>
            <p:cNvSpPr/>
            <p:nvPr/>
          </p:nvSpPr>
          <p:spPr>
            <a:xfrm>
              <a:off x="6793148" y="102344"/>
              <a:ext cx="550105" cy="1442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7" y="0"/>
                  </a:moveTo>
                  <a:lnTo>
                    <a:pt x="10549" y="2874"/>
                  </a:lnTo>
                  <a:lnTo>
                    <a:pt x="9042" y="4024"/>
                  </a:lnTo>
                  <a:lnTo>
                    <a:pt x="5526" y="5748"/>
                  </a:lnTo>
                  <a:lnTo>
                    <a:pt x="4521" y="10155"/>
                  </a:lnTo>
                  <a:lnTo>
                    <a:pt x="3014" y="14753"/>
                  </a:lnTo>
                  <a:lnTo>
                    <a:pt x="1005" y="17181"/>
                  </a:lnTo>
                  <a:lnTo>
                    <a:pt x="0" y="19672"/>
                  </a:lnTo>
                  <a:lnTo>
                    <a:pt x="5357" y="21140"/>
                  </a:lnTo>
                  <a:lnTo>
                    <a:pt x="12555" y="21600"/>
                  </a:lnTo>
                  <a:lnTo>
                    <a:pt x="17579" y="18393"/>
                  </a:lnTo>
                  <a:lnTo>
                    <a:pt x="20093" y="12262"/>
                  </a:lnTo>
                  <a:lnTo>
                    <a:pt x="21600" y="5748"/>
                  </a:lnTo>
                  <a:lnTo>
                    <a:pt x="20595" y="1916"/>
                  </a:lnTo>
                  <a:lnTo>
                    <a:pt x="16577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53" name="Shape 453"/>
            <p:cNvSpPr/>
            <p:nvPr/>
          </p:nvSpPr>
          <p:spPr>
            <a:xfrm>
              <a:off x="10282" y="1829619"/>
              <a:ext cx="7310259" cy="1294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29" y="9038"/>
                  </a:lnTo>
                  <a:lnTo>
                    <a:pt x="4000" y="15493"/>
                  </a:lnTo>
                  <a:lnTo>
                    <a:pt x="7086" y="18721"/>
                  </a:lnTo>
                  <a:lnTo>
                    <a:pt x="10514" y="21600"/>
                  </a:lnTo>
                  <a:lnTo>
                    <a:pt x="14286" y="20012"/>
                  </a:lnTo>
                  <a:lnTo>
                    <a:pt x="17257" y="15493"/>
                  </a:lnTo>
                  <a:lnTo>
                    <a:pt x="20000" y="9683"/>
                  </a:lnTo>
                  <a:lnTo>
                    <a:pt x="21600" y="2582"/>
                  </a:ln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461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281033" y="1597548"/>
              <a:ext cx="6807439" cy="815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95" y="8197"/>
                  </a:lnTo>
                  <a:lnTo>
                    <a:pt x="4173" y="7173"/>
                  </a:lnTo>
                  <a:lnTo>
                    <a:pt x="7732" y="21518"/>
                  </a:lnTo>
                  <a:lnTo>
                    <a:pt x="13058" y="21600"/>
                  </a:lnTo>
                  <a:lnTo>
                    <a:pt x="16323" y="7173"/>
                  </a:lnTo>
                  <a:lnTo>
                    <a:pt x="19514" y="9222"/>
                  </a:ln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461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456" name="Shape 456"/>
          <p:cNvSpPr/>
          <p:nvPr/>
        </p:nvSpPr>
        <p:spPr>
          <a:xfrm>
            <a:off x="6655736" y="389437"/>
            <a:ext cx="8787582" cy="3939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Dominant Centrals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Rounded cusps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Delicate laterals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Round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Arch</a:t>
            </a:r>
          </a:p>
        </p:txBody>
      </p:sp>
      <p:sp>
        <p:nvSpPr>
          <p:cNvPr id="457" name="Shape 457"/>
          <p:cNvSpPr/>
          <p:nvPr/>
        </p:nvSpPr>
        <p:spPr>
          <a:xfrm>
            <a:off x="9747293" y="-206812"/>
            <a:ext cx="2595966" cy="1440672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Oval</a:t>
            </a:r>
          </a:p>
        </p:txBody>
      </p:sp>
      <p:sp>
        <p:nvSpPr>
          <p:cNvPr id="458" name="Shape 458"/>
          <p:cNvSpPr/>
          <p:nvPr/>
        </p:nvSpPr>
        <p:spPr>
          <a:xfrm>
            <a:off x="17691100" y="786139"/>
            <a:ext cx="5880100" cy="660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36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A81FF"/>
                </a:solidFill>
              </a:rPr>
              <a:t>Melancholic</a:t>
            </a:r>
          </a:p>
        </p:txBody>
      </p:sp>
      <p:sp>
        <p:nvSpPr>
          <p:cNvPr id="459" name="Shape 459"/>
          <p:cNvSpPr/>
          <p:nvPr/>
        </p:nvSpPr>
        <p:spPr>
          <a:xfrm>
            <a:off x="19668318" y="126999"/>
            <a:ext cx="193886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Sensible</a:t>
            </a:r>
          </a:p>
        </p:txBody>
      </p:sp>
      <p:sp>
        <p:nvSpPr>
          <p:cNvPr id="460" name="Shape 460"/>
          <p:cNvSpPr/>
          <p:nvPr/>
        </p:nvSpPr>
        <p:spPr>
          <a:xfrm>
            <a:off x="17538700" y="1674018"/>
            <a:ext cx="6032500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Organized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Perfectionist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Artistic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Abstractive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Timid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Reserved</a:t>
            </a:r>
          </a:p>
        </p:txBody>
      </p:sp>
    </p:spTree>
  </p:cSld>
  <p:clrMapOvr>
    <a:masterClrMapping/>
  </p:clrMapOvr>
  <p:transition spd="slow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3" name="Google Shape;843;p1"/>
          <p:cNvGrpSpPr/>
          <p:nvPr/>
        </p:nvGrpSpPr>
        <p:grpSpPr>
          <a:xfrm>
            <a:off x="3572816" y="4556381"/>
            <a:ext cx="16852500" cy="4713906"/>
            <a:chOff x="0" y="33"/>
            <a:chExt cx="16852500" cy="4713906"/>
          </a:xfrm>
        </p:grpSpPr>
        <p:cxnSp>
          <p:nvCxnSpPr>
            <p:cNvPr id="844" name="Google Shape;844;p1"/>
            <p:cNvCxnSpPr/>
            <p:nvPr/>
          </p:nvCxnSpPr>
          <p:spPr>
            <a:xfrm>
              <a:off x="1091147" y="33"/>
              <a:ext cx="14666700" cy="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45" name="Google Shape;845;p1"/>
            <p:cNvCxnSpPr/>
            <p:nvPr/>
          </p:nvCxnSpPr>
          <p:spPr>
            <a:xfrm flipH="1" rot="10800000">
              <a:off x="0" y="4692916"/>
              <a:ext cx="16852500" cy="6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46" name="Google Shape;846;p1"/>
            <p:cNvCxnSpPr/>
            <p:nvPr/>
          </p:nvCxnSpPr>
          <p:spPr>
            <a:xfrm>
              <a:off x="8456037" y="27039"/>
              <a:ext cx="600" cy="46869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</p:grpSp>
      <p:grpSp>
        <p:nvGrpSpPr>
          <p:cNvPr id="847" name="Google Shape;847;p1"/>
          <p:cNvGrpSpPr/>
          <p:nvPr/>
        </p:nvGrpSpPr>
        <p:grpSpPr>
          <a:xfrm>
            <a:off x="7123900" y="10047828"/>
            <a:ext cx="10377341" cy="3300641"/>
            <a:chOff x="0" y="0"/>
            <a:chExt cx="10377341" cy="3300641"/>
          </a:xfrm>
        </p:grpSpPr>
        <p:sp>
          <p:nvSpPr>
            <p:cNvPr id="848" name="Google Shape;848;p1"/>
            <p:cNvSpPr/>
            <p:nvPr/>
          </p:nvSpPr>
          <p:spPr>
            <a:xfrm rot="-171850">
              <a:off x="2902527" y="453167"/>
              <a:ext cx="2072840" cy="2797432"/>
            </a:xfrm>
            <a:custGeom>
              <a:rect b="b" l="l" r="r" t="t"/>
              <a:pathLst>
                <a:path extrusionOk="0" h="21437" w="21356">
                  <a:moveTo>
                    <a:pt x="8729" y="3"/>
                  </a:moveTo>
                  <a:cubicBezTo>
                    <a:pt x="9977" y="-53"/>
                    <a:pt x="13432" y="632"/>
                    <a:pt x="14513" y="1114"/>
                  </a:cubicBezTo>
                  <a:cubicBezTo>
                    <a:pt x="15201" y="1420"/>
                    <a:pt x="16631" y="2683"/>
                    <a:pt x="17086" y="3195"/>
                  </a:cubicBezTo>
                  <a:cubicBezTo>
                    <a:pt x="17650" y="3830"/>
                    <a:pt x="18647" y="5670"/>
                    <a:pt x="19023" y="6387"/>
                  </a:cubicBezTo>
                  <a:cubicBezTo>
                    <a:pt x="19431" y="7165"/>
                    <a:pt x="20392" y="9182"/>
                    <a:pt x="20631" y="9995"/>
                  </a:cubicBezTo>
                  <a:cubicBezTo>
                    <a:pt x="20885" y="10860"/>
                    <a:pt x="21164" y="13131"/>
                    <a:pt x="21229" y="14019"/>
                  </a:cubicBezTo>
                  <a:cubicBezTo>
                    <a:pt x="21270" y="14567"/>
                    <a:pt x="21229" y="15967"/>
                    <a:pt x="21229" y="16517"/>
                  </a:cubicBezTo>
                  <a:cubicBezTo>
                    <a:pt x="21229" y="17280"/>
                    <a:pt x="21514" y="19287"/>
                    <a:pt x="21229" y="19986"/>
                  </a:cubicBezTo>
                  <a:cubicBezTo>
                    <a:pt x="21147" y="20188"/>
                    <a:pt x="20706" y="20692"/>
                    <a:pt x="20483" y="20819"/>
                  </a:cubicBezTo>
                  <a:cubicBezTo>
                    <a:pt x="20093" y="21041"/>
                    <a:pt x="18750" y="21318"/>
                    <a:pt x="18244" y="21374"/>
                  </a:cubicBezTo>
                  <a:cubicBezTo>
                    <a:pt x="16684" y="21547"/>
                    <a:pt x="12563" y="21320"/>
                    <a:pt x="10968" y="21235"/>
                  </a:cubicBezTo>
                  <a:cubicBezTo>
                    <a:pt x="9568" y="21161"/>
                    <a:pt x="6002" y="20873"/>
                    <a:pt x="4624" y="20680"/>
                  </a:cubicBezTo>
                  <a:cubicBezTo>
                    <a:pt x="3879" y="20575"/>
                    <a:pt x="1821" y="20352"/>
                    <a:pt x="1280" y="20029"/>
                  </a:cubicBezTo>
                  <a:cubicBezTo>
                    <a:pt x="876" y="19788"/>
                    <a:pt x="233" y="18720"/>
                    <a:pt x="103" y="18321"/>
                  </a:cubicBezTo>
                  <a:cubicBezTo>
                    <a:pt x="-86" y="17744"/>
                    <a:pt x="31" y="16153"/>
                    <a:pt x="89" y="15546"/>
                  </a:cubicBezTo>
                  <a:cubicBezTo>
                    <a:pt x="195" y="14441"/>
                    <a:pt x="740" y="11628"/>
                    <a:pt x="1079" y="10550"/>
                  </a:cubicBezTo>
                  <a:cubicBezTo>
                    <a:pt x="1364" y="9647"/>
                    <a:pt x="2457" y="7413"/>
                    <a:pt x="2836" y="6526"/>
                  </a:cubicBezTo>
                  <a:cubicBezTo>
                    <a:pt x="3213" y="5642"/>
                    <a:pt x="3973" y="3324"/>
                    <a:pt x="4515" y="2501"/>
                  </a:cubicBezTo>
                  <a:cubicBezTo>
                    <a:pt x="4789" y="2085"/>
                    <a:pt x="5682" y="1032"/>
                    <a:pt x="6155" y="755"/>
                  </a:cubicBezTo>
                  <a:cubicBezTo>
                    <a:pt x="6613" y="487"/>
                    <a:pt x="8151" y="30"/>
                    <a:pt x="8729" y="3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49" name="Google Shape;849;p1"/>
            <p:cNvSpPr/>
            <p:nvPr/>
          </p:nvSpPr>
          <p:spPr>
            <a:xfrm flipH="1" rot="92518">
              <a:off x="4989711" y="448840"/>
              <a:ext cx="2078328" cy="2798303"/>
            </a:xfrm>
            <a:custGeom>
              <a:rect b="b" l="l" r="r" t="t"/>
              <a:pathLst>
                <a:path extrusionOk="0" h="21395" w="21285">
                  <a:moveTo>
                    <a:pt x="8734" y="10"/>
                  </a:moveTo>
                  <a:cubicBezTo>
                    <a:pt x="9944" y="-95"/>
                    <a:pt x="13389" y="651"/>
                    <a:pt x="14483" y="1118"/>
                  </a:cubicBezTo>
                  <a:cubicBezTo>
                    <a:pt x="15208" y="1427"/>
                    <a:pt x="16755" y="2681"/>
                    <a:pt x="17265" y="3195"/>
                  </a:cubicBezTo>
                  <a:cubicBezTo>
                    <a:pt x="17979" y="3915"/>
                    <a:pt x="19445" y="5988"/>
                    <a:pt x="19861" y="6831"/>
                  </a:cubicBezTo>
                  <a:cubicBezTo>
                    <a:pt x="20186" y="7490"/>
                    <a:pt x="20654" y="9279"/>
                    <a:pt x="20788" y="9979"/>
                  </a:cubicBezTo>
                  <a:cubicBezTo>
                    <a:pt x="20956" y="10853"/>
                    <a:pt x="21118" y="13110"/>
                    <a:pt x="21159" y="13994"/>
                  </a:cubicBezTo>
                  <a:cubicBezTo>
                    <a:pt x="21184" y="14542"/>
                    <a:pt x="21159" y="15938"/>
                    <a:pt x="21159" y="16486"/>
                  </a:cubicBezTo>
                  <a:cubicBezTo>
                    <a:pt x="21159" y="17248"/>
                    <a:pt x="21442" y="19250"/>
                    <a:pt x="21159" y="19948"/>
                  </a:cubicBezTo>
                  <a:cubicBezTo>
                    <a:pt x="21078" y="20149"/>
                    <a:pt x="20638" y="20652"/>
                    <a:pt x="20417" y="20779"/>
                  </a:cubicBezTo>
                  <a:cubicBezTo>
                    <a:pt x="20029" y="21000"/>
                    <a:pt x="18695" y="21276"/>
                    <a:pt x="18192" y="21332"/>
                  </a:cubicBezTo>
                  <a:cubicBezTo>
                    <a:pt x="16641" y="21505"/>
                    <a:pt x="12545" y="21279"/>
                    <a:pt x="10959" y="21194"/>
                  </a:cubicBezTo>
                  <a:cubicBezTo>
                    <a:pt x="9567" y="21120"/>
                    <a:pt x="6026" y="20823"/>
                    <a:pt x="4654" y="20640"/>
                  </a:cubicBezTo>
                  <a:cubicBezTo>
                    <a:pt x="4076" y="20563"/>
                    <a:pt x="2556" y="20374"/>
                    <a:pt x="2057" y="20172"/>
                  </a:cubicBezTo>
                  <a:cubicBezTo>
                    <a:pt x="1569" y="19974"/>
                    <a:pt x="369" y="19192"/>
                    <a:pt x="159" y="18830"/>
                  </a:cubicBezTo>
                  <a:cubicBezTo>
                    <a:pt x="-158" y="18282"/>
                    <a:pt x="88" y="16526"/>
                    <a:pt x="145" y="15880"/>
                  </a:cubicBezTo>
                  <a:cubicBezTo>
                    <a:pt x="251" y="14698"/>
                    <a:pt x="742" y="11677"/>
                    <a:pt x="1130" y="10533"/>
                  </a:cubicBezTo>
                  <a:cubicBezTo>
                    <a:pt x="1421" y="9675"/>
                    <a:pt x="2667" y="7590"/>
                    <a:pt x="3034" y="6744"/>
                  </a:cubicBezTo>
                  <a:cubicBezTo>
                    <a:pt x="3368" y="5971"/>
                    <a:pt x="3923" y="3924"/>
                    <a:pt x="4340" y="3180"/>
                  </a:cubicBezTo>
                  <a:cubicBezTo>
                    <a:pt x="4611" y="2697"/>
                    <a:pt x="5462" y="1455"/>
                    <a:pt x="5952" y="1104"/>
                  </a:cubicBezTo>
                  <a:cubicBezTo>
                    <a:pt x="6431" y="760"/>
                    <a:pt x="8093" y="66"/>
                    <a:pt x="8734" y="10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0" name="Google Shape;850;p1"/>
            <p:cNvSpPr/>
            <p:nvPr/>
          </p:nvSpPr>
          <p:spPr>
            <a:xfrm>
              <a:off x="1685063" y="500024"/>
              <a:ext cx="1346354" cy="2417202"/>
            </a:xfrm>
            <a:custGeom>
              <a:rect b="b" l="l" r="r" t="t"/>
              <a:pathLst>
                <a:path extrusionOk="0" h="21431" w="21521">
                  <a:moveTo>
                    <a:pt x="6949" y="2"/>
                  </a:moveTo>
                  <a:cubicBezTo>
                    <a:pt x="8309" y="85"/>
                    <a:pt x="11585" y="1770"/>
                    <a:pt x="12739" y="2361"/>
                  </a:cubicBezTo>
                  <a:cubicBezTo>
                    <a:pt x="14090" y="3054"/>
                    <a:pt x="17401" y="5008"/>
                    <a:pt x="18238" y="5893"/>
                  </a:cubicBezTo>
                  <a:cubicBezTo>
                    <a:pt x="19042" y="6743"/>
                    <a:pt x="19916" y="9264"/>
                    <a:pt x="20265" y="10228"/>
                  </a:cubicBezTo>
                  <a:cubicBezTo>
                    <a:pt x="20618" y="11206"/>
                    <a:pt x="21295" y="13730"/>
                    <a:pt x="21422" y="14724"/>
                  </a:cubicBezTo>
                  <a:cubicBezTo>
                    <a:pt x="21513" y="15427"/>
                    <a:pt x="21590" y="17241"/>
                    <a:pt x="21422" y="17935"/>
                  </a:cubicBezTo>
                  <a:cubicBezTo>
                    <a:pt x="21327" y="18330"/>
                    <a:pt x="20812" y="19326"/>
                    <a:pt x="20554" y="19701"/>
                  </a:cubicBezTo>
                  <a:cubicBezTo>
                    <a:pt x="20301" y="20068"/>
                    <a:pt x="19622" y="21130"/>
                    <a:pt x="19107" y="21306"/>
                  </a:cubicBezTo>
                  <a:cubicBezTo>
                    <a:pt x="18369" y="21559"/>
                    <a:pt x="15486" y="21358"/>
                    <a:pt x="14475" y="21306"/>
                  </a:cubicBezTo>
                  <a:cubicBezTo>
                    <a:pt x="13448" y="21253"/>
                    <a:pt x="10860" y="20938"/>
                    <a:pt x="9844" y="20825"/>
                  </a:cubicBezTo>
                  <a:cubicBezTo>
                    <a:pt x="8950" y="20725"/>
                    <a:pt x="6622" y="20532"/>
                    <a:pt x="5792" y="20343"/>
                  </a:cubicBezTo>
                  <a:cubicBezTo>
                    <a:pt x="5035" y="20171"/>
                    <a:pt x="3156" y="19545"/>
                    <a:pt x="2607" y="19219"/>
                  </a:cubicBezTo>
                  <a:cubicBezTo>
                    <a:pt x="1937" y="18821"/>
                    <a:pt x="675" y="17500"/>
                    <a:pt x="402" y="16971"/>
                  </a:cubicBezTo>
                  <a:cubicBezTo>
                    <a:pt x="8" y="16208"/>
                    <a:pt x="-10" y="14091"/>
                    <a:pt x="2" y="13279"/>
                  </a:cubicBezTo>
                  <a:cubicBezTo>
                    <a:pt x="20" y="12077"/>
                    <a:pt x="527" y="9017"/>
                    <a:pt x="760" y="7820"/>
                  </a:cubicBezTo>
                  <a:cubicBezTo>
                    <a:pt x="958" y="6803"/>
                    <a:pt x="1473" y="4201"/>
                    <a:pt x="1918" y="3213"/>
                  </a:cubicBezTo>
                  <a:cubicBezTo>
                    <a:pt x="2158" y="2680"/>
                    <a:pt x="2849" y="1226"/>
                    <a:pt x="3476" y="855"/>
                  </a:cubicBezTo>
                  <a:cubicBezTo>
                    <a:pt x="4002" y="543"/>
                    <a:pt x="6231" y="-41"/>
                    <a:pt x="6949" y="2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1" name="Google Shape;851;p1"/>
            <p:cNvSpPr/>
            <p:nvPr/>
          </p:nvSpPr>
          <p:spPr>
            <a:xfrm rot="-175243">
              <a:off x="6954729" y="555446"/>
              <a:ext cx="1438093" cy="2355877"/>
            </a:xfrm>
            <a:custGeom>
              <a:rect b="b" l="l" r="r" t="t"/>
              <a:pathLst>
                <a:path extrusionOk="0" h="21543" w="21552">
                  <a:moveTo>
                    <a:pt x="15471" y="2"/>
                  </a:moveTo>
                  <a:cubicBezTo>
                    <a:pt x="14443" y="-50"/>
                    <a:pt x="11552" y="936"/>
                    <a:pt x="10586" y="1327"/>
                  </a:cubicBezTo>
                  <a:cubicBezTo>
                    <a:pt x="9510" y="1762"/>
                    <a:pt x="7092" y="3208"/>
                    <a:pt x="6243" y="3811"/>
                  </a:cubicBezTo>
                  <a:cubicBezTo>
                    <a:pt x="5492" y="4344"/>
                    <a:pt x="3727" y="5826"/>
                    <a:pt x="3258" y="6460"/>
                  </a:cubicBezTo>
                  <a:cubicBezTo>
                    <a:pt x="2661" y="7269"/>
                    <a:pt x="1930" y="9553"/>
                    <a:pt x="1630" y="10434"/>
                  </a:cubicBezTo>
                  <a:cubicBezTo>
                    <a:pt x="1334" y="11301"/>
                    <a:pt x="726" y="13530"/>
                    <a:pt x="544" y="14408"/>
                  </a:cubicBezTo>
                  <a:cubicBezTo>
                    <a:pt x="371" y="15242"/>
                    <a:pt x="-30" y="17381"/>
                    <a:pt x="1" y="18217"/>
                  </a:cubicBezTo>
                  <a:cubicBezTo>
                    <a:pt x="22" y="18765"/>
                    <a:pt x="80" y="20304"/>
                    <a:pt x="544" y="20701"/>
                  </a:cubicBezTo>
                  <a:cubicBezTo>
                    <a:pt x="818" y="20935"/>
                    <a:pt x="2210" y="21280"/>
                    <a:pt x="2715" y="21363"/>
                  </a:cubicBezTo>
                  <a:cubicBezTo>
                    <a:pt x="3621" y="21512"/>
                    <a:pt x="6101" y="21511"/>
                    <a:pt x="7058" y="21529"/>
                  </a:cubicBezTo>
                  <a:cubicBezTo>
                    <a:pt x="7893" y="21545"/>
                    <a:pt x="10023" y="21550"/>
                    <a:pt x="10857" y="21529"/>
                  </a:cubicBezTo>
                  <a:cubicBezTo>
                    <a:pt x="11575" y="21511"/>
                    <a:pt x="13406" y="21432"/>
                    <a:pt x="14114" y="21363"/>
                  </a:cubicBezTo>
                  <a:cubicBezTo>
                    <a:pt x="15141" y="21264"/>
                    <a:pt x="17838" y="20990"/>
                    <a:pt x="18727" y="20701"/>
                  </a:cubicBezTo>
                  <a:cubicBezTo>
                    <a:pt x="19326" y="20506"/>
                    <a:pt x="20777" y="19735"/>
                    <a:pt x="21066" y="19376"/>
                  </a:cubicBezTo>
                  <a:cubicBezTo>
                    <a:pt x="21437" y="18916"/>
                    <a:pt x="21393" y="17440"/>
                    <a:pt x="21441" y="16892"/>
                  </a:cubicBezTo>
                  <a:cubicBezTo>
                    <a:pt x="21524" y="15947"/>
                    <a:pt x="21570" y="13534"/>
                    <a:pt x="21545" y="12587"/>
                  </a:cubicBezTo>
                  <a:cubicBezTo>
                    <a:pt x="21518" y="11566"/>
                    <a:pt x="21370" y="8964"/>
                    <a:pt x="21190" y="7950"/>
                  </a:cubicBezTo>
                  <a:cubicBezTo>
                    <a:pt x="21014" y="6960"/>
                    <a:pt x="20436" y="4419"/>
                    <a:pt x="19937" y="3480"/>
                  </a:cubicBezTo>
                  <a:cubicBezTo>
                    <a:pt x="19632" y="2906"/>
                    <a:pt x="18570" y="1437"/>
                    <a:pt x="17933" y="996"/>
                  </a:cubicBezTo>
                  <a:cubicBezTo>
                    <a:pt x="17519" y="709"/>
                    <a:pt x="16038" y="31"/>
                    <a:pt x="15471" y="2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2" name="Google Shape;852;p1"/>
            <p:cNvSpPr/>
            <p:nvPr/>
          </p:nvSpPr>
          <p:spPr>
            <a:xfrm>
              <a:off x="471452" y="0"/>
              <a:ext cx="1331943" cy="2503000"/>
            </a:xfrm>
            <a:custGeom>
              <a:rect b="b" l="l" r="r" t="t"/>
              <a:pathLst>
                <a:path extrusionOk="0" h="21422" w="21200">
                  <a:moveTo>
                    <a:pt x="2602" y="1404"/>
                  </a:moveTo>
                  <a:cubicBezTo>
                    <a:pt x="2276" y="1639"/>
                    <a:pt x="1362" y="2224"/>
                    <a:pt x="1160" y="2489"/>
                  </a:cubicBezTo>
                  <a:cubicBezTo>
                    <a:pt x="567" y="3266"/>
                    <a:pt x="60" y="5507"/>
                    <a:pt x="8" y="6363"/>
                  </a:cubicBezTo>
                  <a:cubicBezTo>
                    <a:pt x="-82" y="7823"/>
                    <a:pt x="601" y="11596"/>
                    <a:pt x="1160" y="13028"/>
                  </a:cubicBezTo>
                  <a:cubicBezTo>
                    <a:pt x="1488" y="13866"/>
                    <a:pt x="2806" y="15966"/>
                    <a:pt x="3466" y="16747"/>
                  </a:cubicBezTo>
                  <a:cubicBezTo>
                    <a:pt x="3981" y="17356"/>
                    <a:pt x="5628" y="18835"/>
                    <a:pt x="6349" y="19382"/>
                  </a:cubicBezTo>
                  <a:cubicBezTo>
                    <a:pt x="6971" y="19854"/>
                    <a:pt x="8643" y="21236"/>
                    <a:pt x="9519" y="21397"/>
                  </a:cubicBezTo>
                  <a:cubicBezTo>
                    <a:pt x="10256" y="21532"/>
                    <a:pt x="12712" y="21100"/>
                    <a:pt x="13555" y="20932"/>
                  </a:cubicBezTo>
                  <a:cubicBezTo>
                    <a:pt x="14292" y="20785"/>
                    <a:pt x="16075" y="20243"/>
                    <a:pt x="16725" y="20002"/>
                  </a:cubicBezTo>
                  <a:cubicBezTo>
                    <a:pt x="17204" y="19824"/>
                    <a:pt x="18368" y="19308"/>
                    <a:pt x="18743" y="19072"/>
                  </a:cubicBezTo>
                  <a:cubicBezTo>
                    <a:pt x="19364" y="18681"/>
                    <a:pt x="20825" y="17539"/>
                    <a:pt x="21049" y="17057"/>
                  </a:cubicBezTo>
                  <a:cubicBezTo>
                    <a:pt x="21518" y="16046"/>
                    <a:pt x="20771" y="13175"/>
                    <a:pt x="20472" y="12098"/>
                  </a:cubicBezTo>
                  <a:cubicBezTo>
                    <a:pt x="20271" y="11372"/>
                    <a:pt x="19750" y="9412"/>
                    <a:pt x="19031" y="8843"/>
                  </a:cubicBezTo>
                  <a:cubicBezTo>
                    <a:pt x="18624" y="8521"/>
                    <a:pt x="16749" y="8019"/>
                    <a:pt x="16149" y="7758"/>
                  </a:cubicBezTo>
                  <a:cubicBezTo>
                    <a:pt x="15140" y="7319"/>
                    <a:pt x="12542" y="6152"/>
                    <a:pt x="11825" y="5588"/>
                  </a:cubicBezTo>
                  <a:cubicBezTo>
                    <a:pt x="11072" y="4997"/>
                    <a:pt x="10117" y="3147"/>
                    <a:pt x="9519" y="2489"/>
                  </a:cubicBezTo>
                  <a:cubicBezTo>
                    <a:pt x="9134" y="2064"/>
                    <a:pt x="8133" y="921"/>
                    <a:pt x="7502" y="629"/>
                  </a:cubicBezTo>
                  <a:cubicBezTo>
                    <a:pt x="7012" y="402"/>
                    <a:pt x="5146" y="-68"/>
                    <a:pt x="4619" y="9"/>
                  </a:cubicBezTo>
                  <a:cubicBezTo>
                    <a:pt x="4062" y="90"/>
                    <a:pt x="3034" y="1092"/>
                    <a:pt x="2602" y="1404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3" name="Google Shape;853;p1"/>
            <p:cNvSpPr/>
            <p:nvPr/>
          </p:nvSpPr>
          <p:spPr>
            <a:xfrm>
              <a:off x="8405023" y="205079"/>
              <a:ext cx="1412500" cy="2428643"/>
            </a:xfrm>
            <a:custGeom>
              <a:rect b="b" l="l" r="r" t="t"/>
              <a:pathLst>
                <a:path extrusionOk="0" h="21427" w="21239">
                  <a:moveTo>
                    <a:pt x="17948" y="15"/>
                  </a:moveTo>
                  <a:cubicBezTo>
                    <a:pt x="16946" y="-140"/>
                    <a:pt x="13597" y="910"/>
                    <a:pt x="12503" y="1293"/>
                  </a:cubicBezTo>
                  <a:cubicBezTo>
                    <a:pt x="11709" y="1571"/>
                    <a:pt x="9875" y="2495"/>
                    <a:pt x="9235" y="2891"/>
                  </a:cubicBezTo>
                  <a:cubicBezTo>
                    <a:pt x="8621" y="3270"/>
                    <a:pt x="7410" y="4436"/>
                    <a:pt x="6785" y="4808"/>
                  </a:cubicBezTo>
                  <a:cubicBezTo>
                    <a:pt x="6101" y="5214"/>
                    <a:pt x="3916" y="5994"/>
                    <a:pt x="3245" y="6405"/>
                  </a:cubicBezTo>
                  <a:cubicBezTo>
                    <a:pt x="2746" y="6712"/>
                    <a:pt x="1712" y="7636"/>
                    <a:pt x="1339" y="8003"/>
                  </a:cubicBezTo>
                  <a:cubicBezTo>
                    <a:pt x="1066" y="8272"/>
                    <a:pt x="370" y="8983"/>
                    <a:pt x="250" y="9281"/>
                  </a:cubicBezTo>
                  <a:cubicBezTo>
                    <a:pt x="49" y="9781"/>
                    <a:pt x="250" y="11150"/>
                    <a:pt x="250" y="11678"/>
                  </a:cubicBezTo>
                  <a:cubicBezTo>
                    <a:pt x="250" y="12135"/>
                    <a:pt x="220" y="13298"/>
                    <a:pt x="250" y="13755"/>
                  </a:cubicBezTo>
                  <a:cubicBezTo>
                    <a:pt x="280" y="14212"/>
                    <a:pt x="536" y="15375"/>
                    <a:pt x="522" y="15831"/>
                  </a:cubicBezTo>
                  <a:cubicBezTo>
                    <a:pt x="506" y="16348"/>
                    <a:pt x="-226" y="17756"/>
                    <a:pt x="71" y="18174"/>
                  </a:cubicBezTo>
                  <a:cubicBezTo>
                    <a:pt x="439" y="18693"/>
                    <a:pt x="3016" y="19701"/>
                    <a:pt x="3974" y="19985"/>
                  </a:cubicBezTo>
                  <a:cubicBezTo>
                    <a:pt x="4969" y="20280"/>
                    <a:pt x="7905" y="20547"/>
                    <a:pt x="8963" y="20784"/>
                  </a:cubicBezTo>
                  <a:cubicBezTo>
                    <a:pt x="9461" y="20896"/>
                    <a:pt x="10643" y="21394"/>
                    <a:pt x="11141" y="21423"/>
                  </a:cubicBezTo>
                  <a:cubicBezTo>
                    <a:pt x="11776" y="21460"/>
                    <a:pt x="13626" y="21166"/>
                    <a:pt x="14136" y="20944"/>
                  </a:cubicBezTo>
                  <a:cubicBezTo>
                    <a:pt x="14981" y="20575"/>
                    <a:pt x="16411" y="18989"/>
                    <a:pt x="16859" y="18388"/>
                  </a:cubicBezTo>
                  <a:cubicBezTo>
                    <a:pt x="17401" y="17661"/>
                    <a:pt x="18183" y="15653"/>
                    <a:pt x="18493" y="14873"/>
                  </a:cubicBezTo>
                  <a:cubicBezTo>
                    <a:pt x="18992" y="13618"/>
                    <a:pt x="20087" y="10396"/>
                    <a:pt x="20399" y="9121"/>
                  </a:cubicBezTo>
                  <a:cubicBezTo>
                    <a:pt x="20673" y="8005"/>
                    <a:pt x="21374" y="5117"/>
                    <a:pt x="21216" y="4009"/>
                  </a:cubicBezTo>
                  <a:cubicBezTo>
                    <a:pt x="21139" y="3474"/>
                    <a:pt x="20537" y="2089"/>
                    <a:pt x="20127" y="1613"/>
                  </a:cubicBezTo>
                  <a:cubicBezTo>
                    <a:pt x="19788" y="1219"/>
                    <a:pt x="18544" y="107"/>
                    <a:pt x="17948" y="15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4" name="Google Shape;854;p1"/>
            <p:cNvSpPr/>
            <p:nvPr/>
          </p:nvSpPr>
          <p:spPr>
            <a:xfrm>
              <a:off x="0" y="25472"/>
              <a:ext cx="800355" cy="2113074"/>
            </a:xfrm>
            <a:custGeom>
              <a:rect b="b" l="l" r="r" t="t"/>
              <a:pathLst>
                <a:path extrusionOk="0" h="21500" w="21377">
                  <a:moveTo>
                    <a:pt x="21377" y="19719"/>
                  </a:moveTo>
                  <a:cubicBezTo>
                    <a:pt x="19622" y="20306"/>
                    <a:pt x="17317" y="21453"/>
                    <a:pt x="16058" y="21499"/>
                  </a:cubicBezTo>
                  <a:cubicBezTo>
                    <a:pt x="15100" y="21535"/>
                    <a:pt x="12256" y="20764"/>
                    <a:pt x="11396" y="20467"/>
                  </a:cubicBezTo>
                  <a:cubicBezTo>
                    <a:pt x="10255" y="20074"/>
                    <a:pt x="7893" y="18788"/>
                    <a:pt x="7207" y="18258"/>
                  </a:cubicBezTo>
                  <a:cubicBezTo>
                    <a:pt x="6284" y="17544"/>
                    <a:pt x="4976" y="15524"/>
                    <a:pt x="4450" y="14743"/>
                  </a:cubicBezTo>
                  <a:cubicBezTo>
                    <a:pt x="3990" y="14061"/>
                    <a:pt x="3030" y="12303"/>
                    <a:pt x="2677" y="11611"/>
                  </a:cubicBezTo>
                  <a:cubicBezTo>
                    <a:pt x="2161" y="10602"/>
                    <a:pt x="875" y="8025"/>
                    <a:pt x="580" y="7005"/>
                  </a:cubicBezTo>
                  <a:cubicBezTo>
                    <a:pt x="335" y="6159"/>
                    <a:pt x="-223" y="3963"/>
                    <a:pt x="96" y="3135"/>
                  </a:cubicBezTo>
                  <a:cubicBezTo>
                    <a:pt x="370" y="2426"/>
                    <a:pt x="1962" y="105"/>
                    <a:pt x="2998" y="3"/>
                  </a:cubicBezTo>
                  <a:cubicBezTo>
                    <a:pt x="3690" y="-65"/>
                    <a:pt x="6500" y="1116"/>
                    <a:pt x="7351" y="1477"/>
                  </a:cubicBezTo>
                  <a:cubicBezTo>
                    <a:pt x="7959" y="1735"/>
                    <a:pt x="9163" y="2508"/>
                    <a:pt x="9769" y="2767"/>
                  </a:cubicBezTo>
                  <a:cubicBezTo>
                    <a:pt x="10717" y="3171"/>
                    <a:pt x="13010" y="3878"/>
                    <a:pt x="14606" y="4425"/>
                  </a:cubicBezTo>
                  <a:lnTo>
                    <a:pt x="15271" y="9673"/>
                  </a:lnTo>
                  <a:lnTo>
                    <a:pt x="15832" y="13299"/>
                  </a:lnTo>
                  <a:lnTo>
                    <a:pt x="16870" y="15290"/>
                  </a:lnTo>
                  <a:lnTo>
                    <a:pt x="19065" y="17916"/>
                  </a:lnTo>
                  <a:lnTo>
                    <a:pt x="21377" y="19719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55" name="Google Shape;855;p1"/>
            <p:cNvSpPr/>
            <p:nvPr/>
          </p:nvSpPr>
          <p:spPr>
            <a:xfrm>
              <a:off x="9594531" y="22845"/>
              <a:ext cx="782810" cy="2102536"/>
            </a:xfrm>
            <a:custGeom>
              <a:rect b="b" l="l" r="r" t="t"/>
              <a:pathLst>
                <a:path extrusionOk="0" h="21455" w="21223">
                  <a:moveTo>
                    <a:pt x="16313" y="0"/>
                  </a:moveTo>
                  <a:cubicBezTo>
                    <a:pt x="15017" y="0"/>
                    <a:pt x="11534" y="2118"/>
                    <a:pt x="10422" y="2772"/>
                  </a:cubicBezTo>
                  <a:cubicBezTo>
                    <a:pt x="10034" y="3000"/>
                    <a:pt x="9334" y="3651"/>
                    <a:pt x="8949" y="3880"/>
                  </a:cubicBezTo>
                  <a:cubicBezTo>
                    <a:pt x="8296" y="4271"/>
                    <a:pt x="5944" y="5130"/>
                    <a:pt x="5513" y="5543"/>
                  </a:cubicBezTo>
                  <a:cubicBezTo>
                    <a:pt x="4640" y="6381"/>
                    <a:pt x="4794" y="8860"/>
                    <a:pt x="4531" y="9793"/>
                  </a:cubicBezTo>
                  <a:cubicBezTo>
                    <a:pt x="4256" y="10771"/>
                    <a:pt x="3614" y="13272"/>
                    <a:pt x="3058" y="14228"/>
                  </a:cubicBezTo>
                  <a:cubicBezTo>
                    <a:pt x="2753" y="14754"/>
                    <a:pt x="1420" y="16045"/>
                    <a:pt x="1095" y="16570"/>
                  </a:cubicBezTo>
                  <a:cubicBezTo>
                    <a:pt x="773" y="17089"/>
                    <a:pt x="-356" y="18552"/>
                    <a:pt x="113" y="18972"/>
                  </a:cubicBezTo>
                  <a:cubicBezTo>
                    <a:pt x="581" y="19392"/>
                    <a:pt x="4113" y="20134"/>
                    <a:pt x="5348" y="20388"/>
                  </a:cubicBezTo>
                  <a:cubicBezTo>
                    <a:pt x="6798" y="20686"/>
                    <a:pt x="11237" y="21600"/>
                    <a:pt x="12383" y="21435"/>
                  </a:cubicBezTo>
                  <a:cubicBezTo>
                    <a:pt x="14046" y="21196"/>
                    <a:pt x="16566" y="18595"/>
                    <a:pt x="17293" y="17739"/>
                  </a:cubicBezTo>
                  <a:cubicBezTo>
                    <a:pt x="18345" y="16500"/>
                    <a:pt x="19326" y="13132"/>
                    <a:pt x="19750" y="11826"/>
                  </a:cubicBezTo>
                  <a:cubicBezTo>
                    <a:pt x="20197" y="10450"/>
                    <a:pt x="21244" y="6925"/>
                    <a:pt x="21223" y="5543"/>
                  </a:cubicBezTo>
                  <a:cubicBezTo>
                    <a:pt x="21210" y="4730"/>
                    <a:pt x="21027" y="2573"/>
                    <a:pt x="20241" y="1848"/>
                  </a:cubicBezTo>
                  <a:cubicBezTo>
                    <a:pt x="19740" y="1386"/>
                    <a:pt x="17177" y="0"/>
                    <a:pt x="16313" y="0"/>
                  </a:cubicBezTo>
                  <a:close/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856" name="Google Shape;856;p1"/>
          <p:cNvGrpSpPr/>
          <p:nvPr/>
        </p:nvGrpSpPr>
        <p:grpSpPr>
          <a:xfrm>
            <a:off x="2744042" y="5636179"/>
            <a:ext cx="8707091" cy="2751876"/>
            <a:chOff x="-22" y="-17"/>
            <a:chExt cx="8707091" cy="2751876"/>
          </a:xfrm>
        </p:grpSpPr>
        <p:pic>
          <p:nvPicPr>
            <p:cNvPr id="857" name="Google Shape;857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061487" y="39072"/>
              <a:ext cx="645582" cy="17343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8" name="Google Shape;858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050100" y="174729"/>
              <a:ext cx="1178772" cy="20267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9" name="Google Shape;859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flipH="1">
              <a:off x="-22" y="30552"/>
              <a:ext cx="643581" cy="17287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0" name="Google Shape;860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99905" y="-17"/>
              <a:ext cx="1106441" cy="20789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1" name="Google Shape;861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 rot="-223037">
              <a:off x="5890277" y="476038"/>
              <a:ext cx="1191472" cy="1951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2" name="Google Shape;862;p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499582" y="417631"/>
              <a:ext cx="1124472" cy="2018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3" name="Google Shape;8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 rot="-171846">
              <a:off x="2515201" y="389688"/>
              <a:ext cx="1719535" cy="2320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4" name="Google Shape;864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 flipH="1" rot="92532">
              <a:off x="4257005" y="390090"/>
              <a:ext cx="1721547" cy="23175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65" name="Google Shape;865;p1"/>
          <p:cNvGrpSpPr/>
          <p:nvPr/>
        </p:nvGrpSpPr>
        <p:grpSpPr>
          <a:xfrm>
            <a:off x="12703116" y="5654051"/>
            <a:ext cx="8576091" cy="2731401"/>
            <a:chOff x="-119" y="-8"/>
            <a:chExt cx="8576091" cy="2731401"/>
          </a:xfrm>
        </p:grpSpPr>
        <p:pic>
          <p:nvPicPr>
            <p:cNvPr id="866" name="Google Shape;8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-119" y="47623"/>
              <a:ext cx="653376" cy="17239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7" name="Google Shape;867;p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395125" y="-8"/>
              <a:ext cx="1092852" cy="2053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8" name="Google Shape;868;p1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 rot="-9238">
              <a:off x="1389546" y="405130"/>
              <a:ext cx="1124873" cy="2019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9" name="Google Shape;869;p1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 rot="10913">
              <a:off x="7921233" y="15059"/>
              <a:ext cx="651960" cy="17518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0" name="Google Shape;870;p1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 rot="-13114">
              <a:off x="6905679" y="189681"/>
              <a:ext cx="1167221" cy="2006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1" name="Google Shape;871;p1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 rot="-172370">
              <a:off x="5747770" y="466879"/>
              <a:ext cx="1179989" cy="1933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2" name="Google Shape;872;p1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 rot="-171844">
              <a:off x="2396444" y="383900"/>
              <a:ext cx="1708706" cy="23062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3" name="Google Shape;873;p1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 flipH="1" rot="92532">
              <a:off x="4123066" y="383630"/>
              <a:ext cx="1708810" cy="230077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74" name="Google Shape;874;p1"/>
          <p:cNvGrpSpPr/>
          <p:nvPr/>
        </p:nvGrpSpPr>
        <p:grpSpPr>
          <a:xfrm>
            <a:off x="743299" y="355600"/>
            <a:ext cx="7237429" cy="4015647"/>
            <a:chOff x="0" y="0"/>
            <a:chExt cx="7237429" cy="4015647"/>
          </a:xfrm>
        </p:grpSpPr>
        <p:sp>
          <p:nvSpPr>
            <p:cNvPr id="875" name="Google Shape;875;p1"/>
            <p:cNvSpPr/>
            <p:nvPr/>
          </p:nvSpPr>
          <p:spPr>
            <a:xfrm rot="-171848">
              <a:off x="2038739" y="1305748"/>
              <a:ext cx="1428681" cy="1941728"/>
            </a:xfrm>
            <a:custGeom>
              <a:rect b="b" l="l" r="r" t="t"/>
              <a:pathLst>
                <a:path extrusionOk="0" h="21600" w="21600">
                  <a:moveTo>
                    <a:pt x="8828" y="0"/>
                  </a:moveTo>
                  <a:lnTo>
                    <a:pt x="14737" y="1122"/>
                  </a:lnTo>
                  <a:lnTo>
                    <a:pt x="17367" y="3226"/>
                  </a:lnTo>
                  <a:lnTo>
                    <a:pt x="19346" y="6452"/>
                  </a:lnTo>
                  <a:lnTo>
                    <a:pt x="20989" y="10099"/>
                  </a:lnTo>
                  <a:lnTo>
                    <a:pt x="21600" y="14166"/>
                  </a:lnTo>
                  <a:lnTo>
                    <a:pt x="21600" y="16691"/>
                  </a:lnTo>
                  <a:lnTo>
                    <a:pt x="21600" y="20197"/>
                  </a:lnTo>
                  <a:lnTo>
                    <a:pt x="20837" y="21039"/>
                  </a:lnTo>
                  <a:lnTo>
                    <a:pt x="18550" y="21600"/>
                  </a:lnTo>
                  <a:lnTo>
                    <a:pt x="11115" y="21460"/>
                  </a:lnTo>
                  <a:lnTo>
                    <a:pt x="4634" y="20899"/>
                  </a:lnTo>
                  <a:lnTo>
                    <a:pt x="1217" y="20241"/>
                  </a:lnTo>
                  <a:lnTo>
                    <a:pt x="14" y="18514"/>
                  </a:lnTo>
                  <a:lnTo>
                    <a:pt x="0" y="15709"/>
                  </a:lnTo>
                  <a:lnTo>
                    <a:pt x="1012" y="10660"/>
                  </a:lnTo>
                  <a:lnTo>
                    <a:pt x="2806" y="6592"/>
                  </a:lnTo>
                  <a:lnTo>
                    <a:pt x="4522" y="2525"/>
                  </a:lnTo>
                  <a:lnTo>
                    <a:pt x="6198" y="759"/>
                  </a:lnTo>
                  <a:lnTo>
                    <a:pt x="8828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76" name="Google Shape;876;p1"/>
            <p:cNvSpPr/>
            <p:nvPr/>
          </p:nvSpPr>
          <p:spPr>
            <a:xfrm flipH="1" rot="92524">
              <a:off x="3494683" y="1303268"/>
              <a:ext cx="1428709" cy="1941734"/>
            </a:xfrm>
            <a:custGeom>
              <a:rect b="b" l="l" r="r" t="t"/>
              <a:pathLst>
                <a:path extrusionOk="0" h="21600" w="21600">
                  <a:moveTo>
                    <a:pt x="8828" y="0"/>
                  </a:moveTo>
                  <a:lnTo>
                    <a:pt x="14737" y="1122"/>
                  </a:lnTo>
                  <a:lnTo>
                    <a:pt x="17597" y="3226"/>
                  </a:lnTo>
                  <a:lnTo>
                    <a:pt x="20266" y="6910"/>
                  </a:lnTo>
                  <a:lnTo>
                    <a:pt x="21219" y="10099"/>
                  </a:lnTo>
                  <a:lnTo>
                    <a:pt x="21600" y="14166"/>
                  </a:lnTo>
                  <a:lnTo>
                    <a:pt x="21600" y="16691"/>
                  </a:lnTo>
                  <a:lnTo>
                    <a:pt x="21600" y="20197"/>
                  </a:lnTo>
                  <a:lnTo>
                    <a:pt x="20837" y="21039"/>
                  </a:lnTo>
                  <a:lnTo>
                    <a:pt x="18550" y="21600"/>
                  </a:lnTo>
                  <a:lnTo>
                    <a:pt x="11115" y="21460"/>
                  </a:lnTo>
                  <a:lnTo>
                    <a:pt x="4634" y="20899"/>
                  </a:lnTo>
                  <a:lnTo>
                    <a:pt x="1965" y="20424"/>
                  </a:lnTo>
                  <a:lnTo>
                    <a:pt x="14" y="19065"/>
                  </a:lnTo>
                  <a:lnTo>
                    <a:pt x="0" y="16076"/>
                  </a:lnTo>
                  <a:lnTo>
                    <a:pt x="1012" y="10660"/>
                  </a:lnTo>
                  <a:lnTo>
                    <a:pt x="2969" y="6821"/>
                  </a:lnTo>
                  <a:lnTo>
                    <a:pt x="4312" y="3211"/>
                  </a:lnTo>
                  <a:lnTo>
                    <a:pt x="5968" y="1108"/>
                  </a:lnTo>
                  <a:lnTo>
                    <a:pt x="8828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77" name="Google Shape;877;p1"/>
            <p:cNvSpPr/>
            <p:nvPr/>
          </p:nvSpPr>
          <p:spPr>
            <a:xfrm>
              <a:off x="1185226" y="1338190"/>
              <a:ext cx="933066" cy="1673082"/>
            </a:xfrm>
            <a:custGeom>
              <a:rect b="b" l="l" r="r" t="t"/>
              <a:pathLst>
                <a:path extrusionOk="0" h="21600" w="21600">
                  <a:moveTo>
                    <a:pt x="7005" y="0"/>
                  </a:moveTo>
                  <a:lnTo>
                    <a:pt x="12843" y="2391"/>
                  </a:lnTo>
                  <a:lnTo>
                    <a:pt x="18389" y="5973"/>
                  </a:lnTo>
                  <a:lnTo>
                    <a:pt x="20432" y="10368"/>
                  </a:lnTo>
                  <a:lnTo>
                    <a:pt x="21600" y="14926"/>
                  </a:lnTo>
                  <a:lnTo>
                    <a:pt x="21600" y="18182"/>
                  </a:lnTo>
                  <a:lnTo>
                    <a:pt x="20724" y="19972"/>
                  </a:lnTo>
                  <a:lnTo>
                    <a:pt x="19265" y="21600"/>
                  </a:lnTo>
                  <a:lnTo>
                    <a:pt x="14595" y="21600"/>
                  </a:lnTo>
                  <a:lnTo>
                    <a:pt x="9924" y="21112"/>
                  </a:lnTo>
                  <a:lnTo>
                    <a:pt x="5838" y="20623"/>
                  </a:lnTo>
                  <a:lnTo>
                    <a:pt x="2627" y="19484"/>
                  </a:lnTo>
                  <a:lnTo>
                    <a:pt x="404" y="17205"/>
                  </a:lnTo>
                  <a:lnTo>
                    <a:pt x="0" y="13461"/>
                  </a:lnTo>
                  <a:lnTo>
                    <a:pt x="764" y="7926"/>
                  </a:lnTo>
                  <a:lnTo>
                    <a:pt x="1932" y="3256"/>
                  </a:lnTo>
                  <a:lnTo>
                    <a:pt x="3503" y="864"/>
                  </a:lnTo>
                  <a:lnTo>
                    <a:pt x="7005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78" name="Google Shape;878;p1"/>
            <p:cNvSpPr/>
            <p:nvPr/>
          </p:nvSpPr>
          <p:spPr>
            <a:xfrm rot="-175162">
              <a:off x="4854375" y="1376769"/>
              <a:ext cx="1000893" cy="1639137"/>
            </a:xfrm>
            <a:custGeom>
              <a:rect b="b" l="l" r="r" t="t"/>
              <a:pathLst>
                <a:path extrusionOk="0" h="21600" w="21600">
                  <a:moveTo>
                    <a:pt x="15510" y="0"/>
                  </a:moveTo>
                  <a:lnTo>
                    <a:pt x="10612" y="1329"/>
                  </a:lnTo>
                  <a:lnTo>
                    <a:pt x="6258" y="3822"/>
                  </a:lnTo>
                  <a:lnTo>
                    <a:pt x="3265" y="6480"/>
                  </a:lnTo>
                  <a:lnTo>
                    <a:pt x="1633" y="10468"/>
                  </a:lnTo>
                  <a:lnTo>
                    <a:pt x="544" y="14455"/>
                  </a:lnTo>
                  <a:lnTo>
                    <a:pt x="0" y="18277"/>
                  </a:lnTo>
                  <a:lnTo>
                    <a:pt x="544" y="20769"/>
                  </a:lnTo>
                  <a:lnTo>
                    <a:pt x="2721" y="21434"/>
                  </a:lnTo>
                  <a:lnTo>
                    <a:pt x="7075" y="21600"/>
                  </a:lnTo>
                  <a:lnTo>
                    <a:pt x="10884" y="21600"/>
                  </a:lnTo>
                  <a:lnTo>
                    <a:pt x="14149" y="21434"/>
                  </a:lnTo>
                  <a:lnTo>
                    <a:pt x="18775" y="20769"/>
                  </a:lnTo>
                  <a:lnTo>
                    <a:pt x="21120" y="19440"/>
                  </a:lnTo>
                  <a:lnTo>
                    <a:pt x="21496" y="16948"/>
                  </a:lnTo>
                  <a:lnTo>
                    <a:pt x="21600" y="12628"/>
                  </a:lnTo>
                  <a:lnTo>
                    <a:pt x="21244" y="7975"/>
                  </a:lnTo>
                  <a:lnTo>
                    <a:pt x="19987" y="3489"/>
                  </a:lnTo>
                  <a:lnTo>
                    <a:pt x="17979" y="997"/>
                  </a:lnTo>
                  <a:lnTo>
                    <a:pt x="15510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79" name="Google Shape;879;p1"/>
            <p:cNvSpPr/>
            <p:nvPr/>
          </p:nvSpPr>
          <p:spPr>
            <a:xfrm>
              <a:off x="340438" y="990530"/>
              <a:ext cx="920430" cy="1739988"/>
            </a:xfrm>
            <a:custGeom>
              <a:rect b="b" l="l" r="r" t="t"/>
              <a:pathLst>
                <a:path extrusionOk="0" h="21600" w="21600">
                  <a:moveTo>
                    <a:pt x="2663" y="1409"/>
                  </a:moveTo>
                  <a:lnTo>
                    <a:pt x="1184" y="2504"/>
                  </a:lnTo>
                  <a:lnTo>
                    <a:pt x="0" y="6417"/>
                  </a:lnTo>
                  <a:lnTo>
                    <a:pt x="1184" y="13148"/>
                  </a:lnTo>
                  <a:lnTo>
                    <a:pt x="3551" y="16904"/>
                  </a:lnTo>
                  <a:lnTo>
                    <a:pt x="6510" y="19565"/>
                  </a:lnTo>
                  <a:lnTo>
                    <a:pt x="9764" y="21600"/>
                  </a:lnTo>
                  <a:lnTo>
                    <a:pt x="13907" y="21130"/>
                  </a:lnTo>
                  <a:lnTo>
                    <a:pt x="17162" y="20191"/>
                  </a:lnTo>
                  <a:lnTo>
                    <a:pt x="19233" y="19252"/>
                  </a:lnTo>
                  <a:lnTo>
                    <a:pt x="21600" y="17217"/>
                  </a:lnTo>
                  <a:lnTo>
                    <a:pt x="21008" y="12209"/>
                  </a:lnTo>
                  <a:lnTo>
                    <a:pt x="19529" y="8922"/>
                  </a:lnTo>
                  <a:lnTo>
                    <a:pt x="16570" y="7826"/>
                  </a:lnTo>
                  <a:lnTo>
                    <a:pt x="12131" y="5635"/>
                  </a:lnTo>
                  <a:lnTo>
                    <a:pt x="9764" y="2504"/>
                  </a:lnTo>
                  <a:lnTo>
                    <a:pt x="7693" y="626"/>
                  </a:lnTo>
                  <a:lnTo>
                    <a:pt x="4734" y="0"/>
                  </a:lnTo>
                  <a:lnTo>
                    <a:pt x="2663" y="1409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80" name="Google Shape;880;p1"/>
            <p:cNvSpPr/>
            <p:nvPr/>
          </p:nvSpPr>
          <p:spPr>
            <a:xfrm>
              <a:off x="5867418" y="1133866"/>
              <a:ext cx="979182" cy="1689606"/>
            </a:xfrm>
            <a:custGeom>
              <a:rect b="b" l="l" r="r" t="t"/>
              <a:pathLst>
                <a:path extrusionOk="0" h="21600" w="21600">
                  <a:moveTo>
                    <a:pt x="18262" y="0"/>
                  </a:moveTo>
                  <a:lnTo>
                    <a:pt x="12699" y="1290"/>
                  </a:lnTo>
                  <a:lnTo>
                    <a:pt x="9362" y="2901"/>
                  </a:lnTo>
                  <a:lnTo>
                    <a:pt x="6858" y="4836"/>
                  </a:lnTo>
                  <a:lnTo>
                    <a:pt x="3242" y="6448"/>
                  </a:lnTo>
                  <a:lnTo>
                    <a:pt x="1295" y="8060"/>
                  </a:lnTo>
                  <a:lnTo>
                    <a:pt x="183" y="9349"/>
                  </a:lnTo>
                  <a:lnTo>
                    <a:pt x="183" y="11767"/>
                  </a:lnTo>
                  <a:lnTo>
                    <a:pt x="183" y="13863"/>
                  </a:lnTo>
                  <a:lnTo>
                    <a:pt x="461" y="15958"/>
                  </a:lnTo>
                  <a:lnTo>
                    <a:pt x="0" y="18322"/>
                  </a:lnTo>
                  <a:lnTo>
                    <a:pt x="3986" y="20149"/>
                  </a:lnTo>
                  <a:lnTo>
                    <a:pt x="9083" y="20955"/>
                  </a:lnTo>
                  <a:lnTo>
                    <a:pt x="11309" y="21600"/>
                  </a:lnTo>
                  <a:lnTo>
                    <a:pt x="14368" y="21116"/>
                  </a:lnTo>
                  <a:lnTo>
                    <a:pt x="17150" y="18537"/>
                  </a:lnTo>
                  <a:lnTo>
                    <a:pt x="18819" y="14991"/>
                  </a:lnTo>
                  <a:lnTo>
                    <a:pt x="20766" y="9188"/>
                  </a:lnTo>
                  <a:lnTo>
                    <a:pt x="21600" y="4030"/>
                  </a:lnTo>
                  <a:lnTo>
                    <a:pt x="20487" y="1612"/>
                  </a:lnTo>
                  <a:lnTo>
                    <a:pt x="18262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81" name="Google Shape;881;p1"/>
            <p:cNvSpPr/>
            <p:nvPr/>
          </p:nvSpPr>
          <p:spPr>
            <a:xfrm>
              <a:off x="0" y="1007778"/>
              <a:ext cx="554796" cy="1471014"/>
            </a:xfrm>
            <a:custGeom>
              <a:rect b="b" l="l" r="r" t="t"/>
              <a:pathLst>
                <a:path extrusionOk="0" h="21600" w="21600">
                  <a:moveTo>
                    <a:pt x="21600" y="19811"/>
                  </a:moveTo>
                  <a:lnTo>
                    <a:pt x="16202" y="21600"/>
                  </a:lnTo>
                  <a:lnTo>
                    <a:pt x="11469" y="20563"/>
                  </a:lnTo>
                  <a:lnTo>
                    <a:pt x="7218" y="18343"/>
                  </a:lnTo>
                  <a:lnTo>
                    <a:pt x="4419" y="14811"/>
                  </a:lnTo>
                  <a:lnTo>
                    <a:pt x="2619" y="11664"/>
                  </a:lnTo>
                  <a:lnTo>
                    <a:pt x="491" y="7035"/>
                  </a:lnTo>
                  <a:lnTo>
                    <a:pt x="0" y="3147"/>
                  </a:lnTo>
                  <a:lnTo>
                    <a:pt x="2945" y="0"/>
                  </a:lnTo>
                  <a:lnTo>
                    <a:pt x="7364" y="1481"/>
                  </a:lnTo>
                  <a:lnTo>
                    <a:pt x="9818" y="2777"/>
                  </a:lnTo>
                  <a:lnTo>
                    <a:pt x="14727" y="4443"/>
                  </a:lnTo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82" name="Google Shape;882;p1"/>
            <p:cNvSpPr/>
            <p:nvPr/>
          </p:nvSpPr>
          <p:spPr>
            <a:xfrm>
              <a:off x="6695269" y="1005756"/>
              <a:ext cx="542160" cy="1462644"/>
            </a:xfrm>
            <a:custGeom>
              <a:rect b="b" l="l" r="r" t="t"/>
              <a:pathLst>
                <a:path extrusionOk="0" h="21600" w="21600">
                  <a:moveTo>
                    <a:pt x="16577" y="0"/>
                  </a:moveTo>
                  <a:lnTo>
                    <a:pt x="10549" y="2793"/>
                  </a:lnTo>
                  <a:lnTo>
                    <a:pt x="9042" y="3910"/>
                  </a:lnTo>
                  <a:lnTo>
                    <a:pt x="5526" y="5586"/>
                  </a:lnTo>
                  <a:lnTo>
                    <a:pt x="4521" y="9869"/>
                  </a:lnTo>
                  <a:lnTo>
                    <a:pt x="3014" y="14338"/>
                  </a:lnTo>
                  <a:lnTo>
                    <a:pt x="1005" y="16697"/>
                  </a:lnTo>
                  <a:lnTo>
                    <a:pt x="0" y="19118"/>
                  </a:lnTo>
                  <a:lnTo>
                    <a:pt x="5357" y="20545"/>
                  </a:lnTo>
                  <a:lnTo>
                    <a:pt x="12555" y="21600"/>
                  </a:lnTo>
                  <a:lnTo>
                    <a:pt x="17579" y="17876"/>
                  </a:lnTo>
                  <a:lnTo>
                    <a:pt x="20093" y="11917"/>
                  </a:lnTo>
                  <a:lnTo>
                    <a:pt x="21600" y="5586"/>
                  </a:lnTo>
                  <a:lnTo>
                    <a:pt x="20595" y="1862"/>
                  </a:lnTo>
                  <a:lnTo>
                    <a:pt x="16577" y="0"/>
                  </a:lnTo>
                  <a:close/>
                </a:path>
              </a:pathLst>
            </a:custGeom>
            <a:noFill/>
            <a:ln cap="flat" cmpd="sng" w="25400">
              <a:solidFill>
                <a:srgbClr val="FFFFFF">
                  <a:alpha val="58819"/>
                </a:srgb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883" name="Google Shape;883;p1"/>
            <p:cNvSpPr/>
            <p:nvPr/>
          </p:nvSpPr>
          <p:spPr>
            <a:xfrm>
              <a:off x="193446" y="2673925"/>
              <a:ext cx="6747462" cy="95304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0617" y="21600"/>
                  </a:lnTo>
                  <a:lnTo>
                    <a:pt x="21600" y="1728"/>
                  </a:ln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4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cxnSp>
          <p:nvCxnSpPr>
            <p:cNvPr id="884" name="Google Shape;884;p1"/>
            <p:cNvCxnSpPr/>
            <p:nvPr/>
          </p:nvCxnSpPr>
          <p:spPr>
            <a:xfrm>
              <a:off x="2595087" y="424769"/>
              <a:ext cx="305100" cy="358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85" name="Google Shape;885;p1"/>
            <p:cNvCxnSpPr/>
            <p:nvPr/>
          </p:nvCxnSpPr>
          <p:spPr>
            <a:xfrm>
              <a:off x="297820" y="0"/>
              <a:ext cx="305100" cy="358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86" name="Google Shape;886;p1"/>
            <p:cNvCxnSpPr/>
            <p:nvPr/>
          </p:nvCxnSpPr>
          <p:spPr>
            <a:xfrm>
              <a:off x="1409056" y="267519"/>
              <a:ext cx="305100" cy="358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87" name="Google Shape;887;p1"/>
            <p:cNvCxnSpPr/>
            <p:nvPr/>
          </p:nvCxnSpPr>
          <p:spPr>
            <a:xfrm flipH="1">
              <a:off x="3981232" y="432147"/>
              <a:ext cx="305100" cy="358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88" name="Google Shape;888;p1"/>
            <p:cNvCxnSpPr/>
            <p:nvPr/>
          </p:nvCxnSpPr>
          <p:spPr>
            <a:xfrm flipH="1">
              <a:off x="5298250" y="267519"/>
              <a:ext cx="305100" cy="3583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889" name="Google Shape;889;p1"/>
            <p:cNvCxnSpPr/>
            <p:nvPr/>
          </p:nvCxnSpPr>
          <p:spPr>
            <a:xfrm flipH="1">
              <a:off x="6306821" y="208594"/>
              <a:ext cx="473400" cy="3436500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</p:grpSp>
      <p:sp>
        <p:nvSpPr>
          <p:cNvPr id="890" name="Google Shape;890;p1"/>
          <p:cNvSpPr/>
          <p:nvPr/>
        </p:nvSpPr>
        <p:spPr>
          <a:xfrm>
            <a:off x="7533028" y="1126471"/>
            <a:ext cx="8056500" cy="298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Ascendant Smile Line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Converging Axis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Incline</a:t>
            </a:r>
            <a:r>
              <a:rPr b="0" i="0" lang="en-US" sz="36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cusps</a:t>
            </a:r>
            <a:endParaRPr/>
          </a:p>
        </p:txBody>
      </p:sp>
      <p:sp>
        <p:nvSpPr>
          <p:cNvPr id="891" name="Google Shape;891;p1"/>
          <p:cNvSpPr/>
          <p:nvPr/>
        </p:nvSpPr>
        <p:spPr>
          <a:xfrm>
            <a:off x="9074170" y="-3857"/>
            <a:ext cx="4974600" cy="1419900"/>
          </a:xfrm>
          <a:prstGeom prst="rect">
            <a:avLst/>
          </a:prstGeom>
          <a:noFill/>
          <a:ln>
            <a:noFill/>
          </a:ln>
          <a:effectLst>
            <a:outerShdw blurRad="127000" rotWithShape="0" dir="2700000" dist="76200">
              <a:srgbClr val="000000">
                <a:alpha val="749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0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Triangular</a:t>
            </a:r>
            <a:endParaRPr/>
          </a:p>
        </p:txBody>
      </p:sp>
      <p:sp>
        <p:nvSpPr>
          <p:cNvPr id="892" name="Google Shape;892;p1"/>
          <p:cNvSpPr/>
          <p:nvPr/>
        </p:nvSpPr>
        <p:spPr>
          <a:xfrm>
            <a:off x="18854010" y="928841"/>
            <a:ext cx="5219700" cy="660300"/>
          </a:xfrm>
          <a:prstGeom prst="rect">
            <a:avLst/>
          </a:prstGeom>
          <a:noFill/>
          <a:ln>
            <a:noFill/>
          </a:ln>
          <a:effectLst>
            <a:outerShdw blurRad="127000" rotWithShape="0" dir="2700000" dist="76200">
              <a:srgbClr val="000000">
                <a:alpha val="74900"/>
              </a:srgbClr>
            </a:outerShdw>
          </a:effectLst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Sanguine</a:t>
            </a:r>
            <a:endParaRPr/>
          </a:p>
        </p:txBody>
      </p:sp>
      <p:sp>
        <p:nvSpPr>
          <p:cNvPr id="893" name="Google Shape;893;p1"/>
          <p:cNvSpPr/>
          <p:nvPr/>
        </p:nvSpPr>
        <p:spPr>
          <a:xfrm>
            <a:off x="20426176" y="215899"/>
            <a:ext cx="21069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Dynamic</a:t>
            </a:r>
            <a:endParaRPr/>
          </a:p>
        </p:txBody>
      </p:sp>
      <p:sp>
        <p:nvSpPr>
          <p:cNvPr id="894" name="Google Shape;894;p1"/>
          <p:cNvSpPr/>
          <p:nvPr/>
        </p:nvSpPr>
        <p:spPr>
          <a:xfrm>
            <a:off x="18453100" y="1856581"/>
            <a:ext cx="603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effectLst>
                  <a:outerShdw blurRad="12700" rotWithShape="0" dir="2700000" dist="25400">
                    <a:srgbClr val="000000"/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rPr>
              <a:t>Extroverted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effectLst>
                  <a:outerShdw blurRad="12700" rotWithShape="0" dir="2700000" dist="25400">
                    <a:srgbClr val="000000"/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rPr>
              <a:t>Communicative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effectLst>
                  <a:outerShdw blurRad="12700" rotWithShape="0" dir="2700000" dist="25400">
                    <a:srgbClr val="000000"/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rPr>
              <a:t>enthusiastic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effectLst>
                  <a:outerShdw blurRad="12700" rotWithShape="0" dir="2700000" dist="25400">
                    <a:srgbClr val="000000"/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rPr>
              <a:t>Dynamic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effectLst>
                  <a:outerShdw blurRad="12700" rotWithShape="0" dir="2700000" dist="25400">
                    <a:srgbClr val="000000"/>
                  </a:outerShdw>
                </a:effectLst>
                <a:latin typeface="Century Gothic"/>
                <a:ea typeface="Century Gothic"/>
                <a:cs typeface="Century Gothic"/>
                <a:sym typeface="Century Gothic"/>
              </a:rPr>
              <a:t>Impulsive</a:t>
            </a:r>
            <a:endParaRPr/>
          </a:p>
        </p:txBody>
      </p:sp>
      <p:sp>
        <p:nvSpPr>
          <p:cNvPr id="895" name="Google Shape;895;p1"/>
          <p:cNvSpPr txBox="1"/>
          <p:nvPr/>
        </p:nvSpPr>
        <p:spPr>
          <a:xfrm>
            <a:off x="2536921" y="5733934"/>
            <a:ext cx="19507200" cy="22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def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" name="Group 523"/>
          <p:cNvGrpSpPr/>
          <p:nvPr/>
        </p:nvGrpSpPr>
        <p:grpSpPr>
          <a:xfrm>
            <a:off x="2269969" y="5691687"/>
            <a:ext cx="8932342" cy="2722315"/>
            <a:chOff x="-94" y="0"/>
            <a:chExt cx="8932340" cy="2722313"/>
          </a:xfrm>
        </p:grpSpPr>
        <p:pic>
          <p:nvPicPr>
            <p:cNvPr id="515" name="_DSC0051.jp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flipH="1">
              <a:off x="-95" y="162924"/>
              <a:ext cx="679092" cy="182512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16" name="_DSC0051.jp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7443">
              <a:off x="542845" y="1108"/>
              <a:ext cx="1025731" cy="239362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17" name="_DSC0051.jp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21579124">
              <a:off x="8257678" y="180304"/>
              <a:ext cx="669114" cy="17985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18" name="_DSC0051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7199656" y="197836"/>
              <a:ext cx="1154489" cy="2247733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19" name="_DSC005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rot="21568326">
              <a:off x="5983316" y="379296"/>
              <a:ext cx="1283227" cy="2030209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20" name="_DSC0051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3185">
              <a:off x="1447185" y="299273"/>
              <a:ext cx="1154910" cy="208631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21" name="_DSC0051.jp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2544610" y="322255"/>
              <a:ext cx="1748810" cy="239586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22" name="_DSC0051.jpg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 rot="21592343" flipH="1">
              <a:off x="4292019" y="314588"/>
              <a:ext cx="1763674" cy="2405765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</p:grpSp>
      <p:grpSp>
        <p:nvGrpSpPr>
          <p:cNvPr id="532" name="Group 532"/>
          <p:cNvGrpSpPr/>
          <p:nvPr/>
        </p:nvGrpSpPr>
        <p:grpSpPr>
          <a:xfrm>
            <a:off x="13093331" y="5678485"/>
            <a:ext cx="9034896" cy="2747148"/>
            <a:chOff x="-48" y="-18"/>
            <a:chExt cx="9034895" cy="2747147"/>
          </a:xfrm>
        </p:grpSpPr>
        <p:pic>
          <p:nvPicPr>
            <p:cNvPr id="524" name="IMG_7532.jpg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 rot="21572933" flipH="1">
              <a:off x="7100" y="170746"/>
              <a:ext cx="676690" cy="18187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5" name="IMG_7532.jpg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21599055">
              <a:off x="535655" y="124"/>
              <a:ext cx="1039684" cy="2425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6" name="IMG_7532.jpg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 rot="35673">
              <a:off x="1471269" y="261464"/>
              <a:ext cx="1184512" cy="21393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7" name="IMG_7532.jpg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 rot="7548">
              <a:off x="8350568" y="167635"/>
              <a:ext cx="682266" cy="18338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8" name="IMG_7532.jpg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7324549" y="207376"/>
              <a:ext cx="1157018" cy="22528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9" name="IMG_7532.jpg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 rot="21543239">
              <a:off x="6045728" y="368854"/>
              <a:ext cx="1303618" cy="20623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0" name="IMG_7532.jpg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2587109" y="307623"/>
              <a:ext cx="1774406" cy="2430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1" name="IMG_7532.jpg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 rot="21599800" flipH="1">
              <a:off x="4338911" y="319750"/>
              <a:ext cx="1779688" cy="24273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41" name="Group 541"/>
          <p:cNvGrpSpPr/>
          <p:nvPr/>
        </p:nvGrpSpPr>
        <p:grpSpPr>
          <a:xfrm>
            <a:off x="7042184" y="10021337"/>
            <a:ext cx="9920636" cy="3003671"/>
            <a:chOff x="0" y="0"/>
            <a:chExt cx="9920634" cy="3003669"/>
          </a:xfrm>
        </p:grpSpPr>
        <p:sp>
          <p:nvSpPr>
            <p:cNvPr id="533" name="Shape 533"/>
            <p:cNvSpPr/>
            <p:nvPr/>
          </p:nvSpPr>
          <p:spPr>
            <a:xfrm>
              <a:off x="2806107" y="347143"/>
              <a:ext cx="1939061" cy="2656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3" h="21470" extrusionOk="0">
                  <a:moveTo>
                    <a:pt x="8551" y="1"/>
                  </a:moveTo>
                  <a:cubicBezTo>
                    <a:pt x="9854" y="27"/>
                    <a:pt x="13241" y="711"/>
                    <a:pt x="14438" y="1113"/>
                  </a:cubicBezTo>
                  <a:cubicBezTo>
                    <a:pt x="15340" y="1416"/>
                    <a:pt x="17571" y="2487"/>
                    <a:pt x="18203" y="3031"/>
                  </a:cubicBezTo>
                  <a:cubicBezTo>
                    <a:pt x="18905" y="3636"/>
                    <a:pt x="20106" y="5618"/>
                    <a:pt x="20403" y="6397"/>
                  </a:cubicBezTo>
                  <a:cubicBezTo>
                    <a:pt x="20693" y="7155"/>
                    <a:pt x="20803" y="9216"/>
                    <a:pt x="20895" y="10012"/>
                  </a:cubicBezTo>
                  <a:cubicBezTo>
                    <a:pt x="20996" y="10898"/>
                    <a:pt x="21233" y="13157"/>
                    <a:pt x="21274" y="14045"/>
                  </a:cubicBezTo>
                  <a:cubicBezTo>
                    <a:pt x="21300" y="14595"/>
                    <a:pt x="21274" y="15997"/>
                    <a:pt x="21274" y="16548"/>
                  </a:cubicBezTo>
                  <a:cubicBezTo>
                    <a:pt x="21274" y="17313"/>
                    <a:pt x="21564" y="19323"/>
                    <a:pt x="21274" y="20024"/>
                  </a:cubicBezTo>
                  <a:cubicBezTo>
                    <a:pt x="21191" y="20226"/>
                    <a:pt x="20741" y="20732"/>
                    <a:pt x="20515" y="20858"/>
                  </a:cubicBezTo>
                  <a:cubicBezTo>
                    <a:pt x="20117" y="21081"/>
                    <a:pt x="18751" y="21358"/>
                    <a:pt x="18236" y="21415"/>
                  </a:cubicBezTo>
                  <a:cubicBezTo>
                    <a:pt x="16648" y="21588"/>
                    <a:pt x="12459" y="21304"/>
                    <a:pt x="10829" y="21276"/>
                  </a:cubicBezTo>
                  <a:cubicBezTo>
                    <a:pt x="9477" y="21252"/>
                    <a:pt x="6013" y="21309"/>
                    <a:pt x="4682" y="21173"/>
                  </a:cubicBezTo>
                  <a:cubicBezTo>
                    <a:pt x="3898" y="21093"/>
                    <a:pt x="1706" y="20852"/>
                    <a:pt x="1175" y="20507"/>
                  </a:cubicBezTo>
                  <a:cubicBezTo>
                    <a:pt x="761" y="20238"/>
                    <a:pt x="268" y="19021"/>
                    <a:pt x="144" y="18582"/>
                  </a:cubicBezTo>
                  <a:cubicBezTo>
                    <a:pt x="-36" y="17943"/>
                    <a:pt x="3" y="16236"/>
                    <a:pt x="5" y="15574"/>
                  </a:cubicBezTo>
                  <a:cubicBezTo>
                    <a:pt x="8" y="14473"/>
                    <a:pt x="182" y="11669"/>
                    <a:pt x="267" y="10569"/>
                  </a:cubicBezTo>
                  <a:cubicBezTo>
                    <a:pt x="336" y="9680"/>
                    <a:pt x="464" y="7406"/>
                    <a:pt x="680" y="6536"/>
                  </a:cubicBezTo>
                  <a:cubicBezTo>
                    <a:pt x="923" y="5556"/>
                    <a:pt x="1683" y="2944"/>
                    <a:pt x="2428" y="2168"/>
                  </a:cubicBezTo>
                  <a:cubicBezTo>
                    <a:pt x="2914" y="1662"/>
                    <a:pt x="4905" y="674"/>
                    <a:pt x="5702" y="418"/>
                  </a:cubicBezTo>
                  <a:cubicBezTo>
                    <a:pt x="6273" y="234"/>
                    <a:pt x="7928" y="-12"/>
                    <a:pt x="8551" y="1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4" name="Shape 534"/>
            <p:cNvSpPr/>
            <p:nvPr/>
          </p:nvSpPr>
          <p:spPr>
            <a:xfrm flipH="1">
              <a:off x="4759080" y="343750"/>
              <a:ext cx="1947445" cy="2656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470" extrusionOk="0">
                  <a:moveTo>
                    <a:pt x="8593" y="1"/>
                  </a:moveTo>
                  <a:cubicBezTo>
                    <a:pt x="9889" y="27"/>
                    <a:pt x="13246" y="722"/>
                    <a:pt x="14446" y="1113"/>
                  </a:cubicBezTo>
                  <a:cubicBezTo>
                    <a:pt x="15470" y="1447"/>
                    <a:pt x="18058" y="2586"/>
                    <a:pt x="18761" y="3199"/>
                  </a:cubicBezTo>
                  <a:cubicBezTo>
                    <a:pt x="19406" y="3761"/>
                    <a:pt x="20432" y="5661"/>
                    <a:pt x="20663" y="6397"/>
                  </a:cubicBezTo>
                  <a:cubicBezTo>
                    <a:pt x="20902" y="7159"/>
                    <a:pt x="20806" y="9218"/>
                    <a:pt x="20865" y="10012"/>
                  </a:cubicBezTo>
                  <a:cubicBezTo>
                    <a:pt x="20932" y="10900"/>
                    <a:pt x="21201" y="13157"/>
                    <a:pt x="21243" y="14045"/>
                  </a:cubicBezTo>
                  <a:cubicBezTo>
                    <a:pt x="21269" y="14595"/>
                    <a:pt x="21243" y="15997"/>
                    <a:pt x="21243" y="16548"/>
                  </a:cubicBezTo>
                  <a:cubicBezTo>
                    <a:pt x="21243" y="17313"/>
                    <a:pt x="21531" y="19324"/>
                    <a:pt x="21243" y="20024"/>
                  </a:cubicBezTo>
                  <a:cubicBezTo>
                    <a:pt x="21160" y="20226"/>
                    <a:pt x="20713" y="20732"/>
                    <a:pt x="20488" y="20858"/>
                  </a:cubicBezTo>
                  <a:cubicBezTo>
                    <a:pt x="20093" y="21081"/>
                    <a:pt x="18734" y="21358"/>
                    <a:pt x="18222" y="21415"/>
                  </a:cubicBezTo>
                  <a:cubicBezTo>
                    <a:pt x="16644" y="21588"/>
                    <a:pt x="12479" y="21304"/>
                    <a:pt x="10859" y="21276"/>
                  </a:cubicBezTo>
                  <a:cubicBezTo>
                    <a:pt x="9447" y="21251"/>
                    <a:pt x="5832" y="21308"/>
                    <a:pt x="4440" y="21173"/>
                  </a:cubicBezTo>
                  <a:cubicBezTo>
                    <a:pt x="3629" y="21095"/>
                    <a:pt x="1321" y="20884"/>
                    <a:pt x="808" y="20521"/>
                  </a:cubicBezTo>
                  <a:cubicBezTo>
                    <a:pt x="432" y="20255"/>
                    <a:pt x="130" y="19018"/>
                    <a:pt x="50" y="18582"/>
                  </a:cubicBezTo>
                  <a:cubicBezTo>
                    <a:pt x="-69" y="17934"/>
                    <a:pt x="59" y="16235"/>
                    <a:pt x="97" y="15574"/>
                  </a:cubicBezTo>
                  <a:cubicBezTo>
                    <a:pt x="162" y="14472"/>
                    <a:pt x="508" y="11671"/>
                    <a:pt x="605" y="10569"/>
                  </a:cubicBezTo>
                  <a:cubicBezTo>
                    <a:pt x="691" y="9602"/>
                    <a:pt x="663" y="7107"/>
                    <a:pt x="939" y="6172"/>
                  </a:cubicBezTo>
                  <a:cubicBezTo>
                    <a:pt x="1185" y="5336"/>
                    <a:pt x="2252" y="3211"/>
                    <a:pt x="2885" y="2504"/>
                  </a:cubicBezTo>
                  <a:cubicBezTo>
                    <a:pt x="3363" y="1969"/>
                    <a:pt x="5010" y="711"/>
                    <a:pt x="5761" y="418"/>
                  </a:cubicBezTo>
                  <a:cubicBezTo>
                    <a:pt x="6299" y="208"/>
                    <a:pt x="7974" y="-12"/>
                    <a:pt x="8593" y="1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1615110" y="312706"/>
              <a:ext cx="1283318" cy="2318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1" h="21446" extrusionOk="0">
                  <a:moveTo>
                    <a:pt x="6976" y="1"/>
                  </a:moveTo>
                  <a:cubicBezTo>
                    <a:pt x="8521" y="44"/>
                    <a:pt x="12588" y="1166"/>
                    <a:pt x="13861" y="1714"/>
                  </a:cubicBezTo>
                  <a:cubicBezTo>
                    <a:pt x="15141" y="2266"/>
                    <a:pt x="17916" y="4190"/>
                    <a:pt x="18574" y="5008"/>
                  </a:cubicBezTo>
                  <a:cubicBezTo>
                    <a:pt x="19423" y="6062"/>
                    <a:pt x="19879" y="9170"/>
                    <a:pt x="20212" y="10347"/>
                  </a:cubicBezTo>
                  <a:cubicBezTo>
                    <a:pt x="20488" y="11325"/>
                    <a:pt x="21236" y="13818"/>
                    <a:pt x="21362" y="14804"/>
                  </a:cubicBezTo>
                  <a:cubicBezTo>
                    <a:pt x="21452" y="15500"/>
                    <a:pt x="21529" y="17299"/>
                    <a:pt x="21362" y="17987"/>
                  </a:cubicBezTo>
                  <a:cubicBezTo>
                    <a:pt x="21268" y="18379"/>
                    <a:pt x="20756" y="19367"/>
                    <a:pt x="20499" y="19738"/>
                  </a:cubicBezTo>
                  <a:cubicBezTo>
                    <a:pt x="20248" y="20102"/>
                    <a:pt x="19573" y="21154"/>
                    <a:pt x="19061" y="21329"/>
                  </a:cubicBezTo>
                  <a:cubicBezTo>
                    <a:pt x="18328" y="21580"/>
                    <a:pt x="15468" y="21353"/>
                    <a:pt x="14457" y="21329"/>
                  </a:cubicBezTo>
                  <a:cubicBezTo>
                    <a:pt x="13443" y="21305"/>
                    <a:pt x="10866" y="21163"/>
                    <a:pt x="9854" y="21112"/>
                  </a:cubicBezTo>
                  <a:cubicBezTo>
                    <a:pt x="8967" y="21067"/>
                    <a:pt x="6685" y="21005"/>
                    <a:pt x="5826" y="20894"/>
                  </a:cubicBezTo>
                  <a:cubicBezTo>
                    <a:pt x="4894" y="20774"/>
                    <a:pt x="2296" y="20392"/>
                    <a:pt x="1722" y="20040"/>
                  </a:cubicBezTo>
                  <a:cubicBezTo>
                    <a:pt x="984" y="19588"/>
                    <a:pt x="461" y="17705"/>
                    <a:pt x="283" y="17032"/>
                  </a:cubicBezTo>
                  <a:cubicBezTo>
                    <a:pt x="73" y="16240"/>
                    <a:pt x="95" y="14177"/>
                    <a:pt x="71" y="13371"/>
                  </a:cubicBezTo>
                  <a:cubicBezTo>
                    <a:pt x="37" y="12181"/>
                    <a:pt x="-71" y="9145"/>
                    <a:pt x="71" y="7959"/>
                  </a:cubicBezTo>
                  <a:cubicBezTo>
                    <a:pt x="198" y="6904"/>
                    <a:pt x="667" y="4183"/>
                    <a:pt x="1222" y="3184"/>
                  </a:cubicBezTo>
                  <a:cubicBezTo>
                    <a:pt x="1550" y="2594"/>
                    <a:pt x="2734" y="1017"/>
                    <a:pt x="3524" y="638"/>
                  </a:cubicBezTo>
                  <a:cubicBezTo>
                    <a:pt x="4083" y="369"/>
                    <a:pt x="6232" y="-20"/>
                    <a:pt x="6976" y="1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6" name="Shape 536"/>
            <p:cNvSpPr/>
            <p:nvPr/>
          </p:nvSpPr>
          <p:spPr>
            <a:xfrm>
              <a:off x="6625932" y="415948"/>
              <a:ext cx="1414654" cy="2238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569" extrusionOk="0">
                  <a:moveTo>
                    <a:pt x="14838" y="1"/>
                  </a:moveTo>
                  <a:cubicBezTo>
                    <a:pt x="13820" y="-24"/>
                    <a:pt x="11116" y="605"/>
                    <a:pt x="10153" y="893"/>
                  </a:cubicBezTo>
                  <a:cubicBezTo>
                    <a:pt x="9006" y="1236"/>
                    <a:pt x="6075" y="2341"/>
                    <a:pt x="5307" y="2946"/>
                  </a:cubicBezTo>
                  <a:cubicBezTo>
                    <a:pt x="4523" y="3564"/>
                    <a:pt x="3524" y="5676"/>
                    <a:pt x="3125" y="6467"/>
                  </a:cubicBezTo>
                  <a:cubicBezTo>
                    <a:pt x="2694" y="7324"/>
                    <a:pt x="1852" y="9563"/>
                    <a:pt x="1564" y="10446"/>
                  </a:cubicBezTo>
                  <a:cubicBezTo>
                    <a:pt x="1280" y="11314"/>
                    <a:pt x="698" y="13546"/>
                    <a:pt x="523" y="14425"/>
                  </a:cubicBezTo>
                  <a:cubicBezTo>
                    <a:pt x="357" y="15260"/>
                    <a:pt x="-28" y="17402"/>
                    <a:pt x="2" y="18239"/>
                  </a:cubicBezTo>
                  <a:cubicBezTo>
                    <a:pt x="22" y="18787"/>
                    <a:pt x="78" y="20329"/>
                    <a:pt x="523" y="20726"/>
                  </a:cubicBezTo>
                  <a:cubicBezTo>
                    <a:pt x="786" y="20960"/>
                    <a:pt x="2120" y="21306"/>
                    <a:pt x="2605" y="21389"/>
                  </a:cubicBezTo>
                  <a:cubicBezTo>
                    <a:pt x="3473" y="21538"/>
                    <a:pt x="5852" y="21537"/>
                    <a:pt x="6769" y="21555"/>
                  </a:cubicBezTo>
                  <a:cubicBezTo>
                    <a:pt x="7570" y="21571"/>
                    <a:pt x="9613" y="21576"/>
                    <a:pt x="10413" y="21555"/>
                  </a:cubicBezTo>
                  <a:cubicBezTo>
                    <a:pt x="11101" y="21537"/>
                    <a:pt x="12854" y="21447"/>
                    <a:pt x="13536" y="21389"/>
                  </a:cubicBezTo>
                  <a:cubicBezTo>
                    <a:pt x="14798" y="21282"/>
                    <a:pt x="18303" y="21155"/>
                    <a:pt x="19235" y="20726"/>
                  </a:cubicBezTo>
                  <a:cubicBezTo>
                    <a:pt x="19617" y="20550"/>
                    <a:pt x="20206" y="19710"/>
                    <a:pt x="20372" y="19399"/>
                  </a:cubicBezTo>
                  <a:cubicBezTo>
                    <a:pt x="20648" y="18883"/>
                    <a:pt x="20898" y="17463"/>
                    <a:pt x="20988" y="16912"/>
                  </a:cubicBezTo>
                  <a:cubicBezTo>
                    <a:pt x="21144" y="15969"/>
                    <a:pt x="21305" y="13551"/>
                    <a:pt x="21344" y="12602"/>
                  </a:cubicBezTo>
                  <a:cubicBezTo>
                    <a:pt x="21387" y="11581"/>
                    <a:pt x="21365" y="8980"/>
                    <a:pt x="21344" y="7959"/>
                  </a:cubicBezTo>
                  <a:cubicBezTo>
                    <a:pt x="21325" y="6974"/>
                    <a:pt x="21572" y="4401"/>
                    <a:pt x="21165" y="3483"/>
                  </a:cubicBezTo>
                  <a:cubicBezTo>
                    <a:pt x="20903" y="2893"/>
                    <a:pt x="19615" y="1382"/>
                    <a:pt x="18902" y="996"/>
                  </a:cubicBezTo>
                  <a:cubicBezTo>
                    <a:pt x="18215" y="622"/>
                    <a:pt x="15744" y="23"/>
                    <a:pt x="14838" y="1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7" name="Shape 537"/>
            <p:cNvSpPr/>
            <p:nvPr/>
          </p:nvSpPr>
          <p:spPr>
            <a:xfrm>
              <a:off x="600836" y="0"/>
              <a:ext cx="1132582" cy="2642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3" h="21440" extrusionOk="0">
                  <a:moveTo>
                    <a:pt x="1426" y="1407"/>
                  </a:moveTo>
                  <a:cubicBezTo>
                    <a:pt x="1097" y="1897"/>
                    <a:pt x="476" y="3177"/>
                    <a:pt x="334" y="3683"/>
                  </a:cubicBezTo>
                  <a:cubicBezTo>
                    <a:pt x="96" y="4532"/>
                    <a:pt x="-1" y="6725"/>
                    <a:pt x="0" y="7583"/>
                  </a:cubicBezTo>
                  <a:cubicBezTo>
                    <a:pt x="2" y="8891"/>
                    <a:pt x="301" y="12226"/>
                    <a:pt x="524" y="13531"/>
                  </a:cubicBezTo>
                  <a:cubicBezTo>
                    <a:pt x="646" y="14245"/>
                    <a:pt x="998" y="16073"/>
                    <a:pt x="1347" y="16769"/>
                  </a:cubicBezTo>
                  <a:cubicBezTo>
                    <a:pt x="1671" y="17417"/>
                    <a:pt x="2715" y="19107"/>
                    <a:pt x="3529" y="19645"/>
                  </a:cubicBezTo>
                  <a:cubicBezTo>
                    <a:pt x="4248" y="20120"/>
                    <a:pt x="6965" y="21297"/>
                    <a:pt x="8132" y="21425"/>
                  </a:cubicBezTo>
                  <a:cubicBezTo>
                    <a:pt x="9011" y="21521"/>
                    <a:pt x="11721" y="21125"/>
                    <a:pt x="12656" y="20959"/>
                  </a:cubicBezTo>
                  <a:cubicBezTo>
                    <a:pt x="13491" y="20811"/>
                    <a:pt x="15488" y="20267"/>
                    <a:pt x="16210" y="20028"/>
                  </a:cubicBezTo>
                  <a:cubicBezTo>
                    <a:pt x="16753" y="19849"/>
                    <a:pt x="18057" y="19329"/>
                    <a:pt x="18472" y="19097"/>
                  </a:cubicBezTo>
                  <a:cubicBezTo>
                    <a:pt x="19181" y="18700"/>
                    <a:pt x="20806" y="17555"/>
                    <a:pt x="21057" y="17080"/>
                  </a:cubicBezTo>
                  <a:cubicBezTo>
                    <a:pt x="21599" y="16055"/>
                    <a:pt x="20747" y="13195"/>
                    <a:pt x="20411" y="12114"/>
                  </a:cubicBezTo>
                  <a:cubicBezTo>
                    <a:pt x="20185" y="11390"/>
                    <a:pt x="19642" y="9439"/>
                    <a:pt x="18795" y="8855"/>
                  </a:cubicBezTo>
                  <a:cubicBezTo>
                    <a:pt x="18345" y="8545"/>
                    <a:pt x="16232" y="8029"/>
                    <a:pt x="15564" y="7769"/>
                  </a:cubicBezTo>
                  <a:cubicBezTo>
                    <a:pt x="14425" y="7326"/>
                    <a:pt x="11510" y="6148"/>
                    <a:pt x="10717" y="5597"/>
                  </a:cubicBezTo>
                  <a:cubicBezTo>
                    <a:pt x="9850" y="4994"/>
                    <a:pt x="8807" y="3156"/>
                    <a:pt x="8132" y="2493"/>
                  </a:cubicBezTo>
                  <a:cubicBezTo>
                    <a:pt x="7702" y="2071"/>
                    <a:pt x="6608" y="930"/>
                    <a:pt x="5870" y="631"/>
                  </a:cubicBezTo>
                  <a:cubicBezTo>
                    <a:pt x="5334" y="414"/>
                    <a:pt x="3131" y="-79"/>
                    <a:pt x="2639" y="10"/>
                  </a:cubicBezTo>
                  <a:cubicBezTo>
                    <a:pt x="2159" y="97"/>
                    <a:pt x="1636" y="1093"/>
                    <a:pt x="1426" y="1407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8" name="Shape 538"/>
            <p:cNvSpPr/>
            <p:nvPr/>
          </p:nvSpPr>
          <p:spPr>
            <a:xfrm>
              <a:off x="7997686" y="222236"/>
              <a:ext cx="1270660" cy="2474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2" h="21392" extrusionOk="0">
                  <a:moveTo>
                    <a:pt x="19141" y="24"/>
                  </a:moveTo>
                  <a:cubicBezTo>
                    <a:pt x="18277" y="-174"/>
                    <a:pt x="14493" y="922"/>
                    <a:pt x="13335" y="1300"/>
                  </a:cubicBezTo>
                  <a:cubicBezTo>
                    <a:pt x="12480" y="1579"/>
                    <a:pt x="10530" y="2503"/>
                    <a:pt x="9851" y="2894"/>
                  </a:cubicBezTo>
                  <a:cubicBezTo>
                    <a:pt x="9191" y="3276"/>
                    <a:pt x="7912" y="4434"/>
                    <a:pt x="7239" y="4808"/>
                  </a:cubicBezTo>
                  <a:cubicBezTo>
                    <a:pt x="6515" y="5209"/>
                    <a:pt x="4175" y="5995"/>
                    <a:pt x="3465" y="6402"/>
                  </a:cubicBezTo>
                  <a:cubicBezTo>
                    <a:pt x="2926" y="6710"/>
                    <a:pt x="1829" y="7631"/>
                    <a:pt x="1433" y="7996"/>
                  </a:cubicBezTo>
                  <a:cubicBezTo>
                    <a:pt x="1140" y="8266"/>
                    <a:pt x="399" y="8977"/>
                    <a:pt x="272" y="9272"/>
                  </a:cubicBezTo>
                  <a:cubicBezTo>
                    <a:pt x="55" y="9773"/>
                    <a:pt x="272" y="11138"/>
                    <a:pt x="272" y="11664"/>
                  </a:cubicBezTo>
                  <a:cubicBezTo>
                    <a:pt x="272" y="12120"/>
                    <a:pt x="240" y="13281"/>
                    <a:pt x="272" y="13737"/>
                  </a:cubicBezTo>
                  <a:cubicBezTo>
                    <a:pt x="303" y="14193"/>
                    <a:pt x="577" y="15354"/>
                    <a:pt x="562" y="15809"/>
                  </a:cubicBezTo>
                  <a:cubicBezTo>
                    <a:pt x="545" y="16325"/>
                    <a:pt x="-250" y="17724"/>
                    <a:pt x="81" y="18148"/>
                  </a:cubicBezTo>
                  <a:cubicBezTo>
                    <a:pt x="475" y="18653"/>
                    <a:pt x="3209" y="19670"/>
                    <a:pt x="4242" y="19955"/>
                  </a:cubicBezTo>
                  <a:cubicBezTo>
                    <a:pt x="5293" y="20245"/>
                    <a:pt x="8438" y="20517"/>
                    <a:pt x="9561" y="20752"/>
                  </a:cubicBezTo>
                  <a:cubicBezTo>
                    <a:pt x="10095" y="20864"/>
                    <a:pt x="11350" y="21361"/>
                    <a:pt x="11884" y="21390"/>
                  </a:cubicBezTo>
                  <a:cubicBezTo>
                    <a:pt x="12558" y="21426"/>
                    <a:pt x="14485" y="21106"/>
                    <a:pt x="15077" y="20912"/>
                  </a:cubicBezTo>
                  <a:cubicBezTo>
                    <a:pt x="16245" y="20527"/>
                    <a:pt x="18782" y="19007"/>
                    <a:pt x="19389" y="18360"/>
                  </a:cubicBezTo>
                  <a:cubicBezTo>
                    <a:pt x="20029" y="17679"/>
                    <a:pt x="20467" y="15630"/>
                    <a:pt x="20661" y="14853"/>
                  </a:cubicBezTo>
                  <a:cubicBezTo>
                    <a:pt x="20907" y="13864"/>
                    <a:pt x="21223" y="11324"/>
                    <a:pt x="21284" y="10327"/>
                  </a:cubicBezTo>
                  <a:cubicBezTo>
                    <a:pt x="21350" y="9259"/>
                    <a:pt x="21333" y="6533"/>
                    <a:pt x="21216" y="5467"/>
                  </a:cubicBezTo>
                  <a:cubicBezTo>
                    <a:pt x="21134" y="4725"/>
                    <a:pt x="20834" y="2826"/>
                    <a:pt x="20524" y="2104"/>
                  </a:cubicBezTo>
                  <a:cubicBezTo>
                    <a:pt x="20323" y="1635"/>
                    <a:pt x="19725" y="158"/>
                    <a:pt x="19141" y="24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39" name="Shape 539"/>
            <p:cNvSpPr/>
            <p:nvPr/>
          </p:nvSpPr>
          <p:spPr>
            <a:xfrm>
              <a:off x="9176870" y="190571"/>
              <a:ext cx="743765" cy="1999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3" h="21405" extrusionOk="0">
                  <a:moveTo>
                    <a:pt x="16313" y="0"/>
                  </a:moveTo>
                  <a:cubicBezTo>
                    <a:pt x="15017" y="0"/>
                    <a:pt x="11534" y="2111"/>
                    <a:pt x="10422" y="2763"/>
                  </a:cubicBezTo>
                  <a:cubicBezTo>
                    <a:pt x="10034" y="2991"/>
                    <a:pt x="9334" y="3640"/>
                    <a:pt x="8949" y="3869"/>
                  </a:cubicBezTo>
                  <a:cubicBezTo>
                    <a:pt x="8296" y="4258"/>
                    <a:pt x="5944" y="5114"/>
                    <a:pt x="5513" y="5526"/>
                  </a:cubicBezTo>
                  <a:cubicBezTo>
                    <a:pt x="4640" y="6362"/>
                    <a:pt x="4794" y="8833"/>
                    <a:pt x="4531" y="9763"/>
                  </a:cubicBezTo>
                  <a:cubicBezTo>
                    <a:pt x="4256" y="10738"/>
                    <a:pt x="3614" y="13231"/>
                    <a:pt x="3058" y="14185"/>
                  </a:cubicBezTo>
                  <a:cubicBezTo>
                    <a:pt x="2753" y="14709"/>
                    <a:pt x="1420" y="15996"/>
                    <a:pt x="1095" y="16519"/>
                  </a:cubicBezTo>
                  <a:cubicBezTo>
                    <a:pt x="773" y="17037"/>
                    <a:pt x="-356" y="18495"/>
                    <a:pt x="113" y="18914"/>
                  </a:cubicBezTo>
                  <a:cubicBezTo>
                    <a:pt x="581" y="19332"/>
                    <a:pt x="4097" y="20089"/>
                    <a:pt x="5348" y="20326"/>
                  </a:cubicBezTo>
                  <a:cubicBezTo>
                    <a:pt x="7109" y="20659"/>
                    <a:pt x="12650" y="21600"/>
                    <a:pt x="13985" y="21369"/>
                  </a:cubicBezTo>
                  <a:cubicBezTo>
                    <a:pt x="15552" y="21099"/>
                    <a:pt x="17519" y="18527"/>
                    <a:pt x="18094" y="17685"/>
                  </a:cubicBezTo>
                  <a:cubicBezTo>
                    <a:pt x="18947" y="16435"/>
                    <a:pt x="19415" y="13088"/>
                    <a:pt x="19750" y="11790"/>
                  </a:cubicBezTo>
                  <a:cubicBezTo>
                    <a:pt x="20105" y="10413"/>
                    <a:pt x="21244" y="6904"/>
                    <a:pt x="21223" y="5526"/>
                  </a:cubicBezTo>
                  <a:cubicBezTo>
                    <a:pt x="21210" y="4715"/>
                    <a:pt x="21027" y="2565"/>
                    <a:pt x="20241" y="1842"/>
                  </a:cubicBezTo>
                  <a:cubicBezTo>
                    <a:pt x="19740" y="1381"/>
                    <a:pt x="17177" y="0"/>
                    <a:pt x="1631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40" name="Shape 540"/>
            <p:cNvSpPr/>
            <p:nvPr/>
          </p:nvSpPr>
          <p:spPr>
            <a:xfrm flipH="1">
              <a:off x="0" y="185435"/>
              <a:ext cx="743765" cy="1999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3" h="21405" extrusionOk="0">
                  <a:moveTo>
                    <a:pt x="16313" y="0"/>
                  </a:moveTo>
                  <a:cubicBezTo>
                    <a:pt x="15017" y="0"/>
                    <a:pt x="11534" y="2111"/>
                    <a:pt x="10422" y="2763"/>
                  </a:cubicBezTo>
                  <a:cubicBezTo>
                    <a:pt x="10034" y="2991"/>
                    <a:pt x="9334" y="3640"/>
                    <a:pt x="8949" y="3869"/>
                  </a:cubicBezTo>
                  <a:cubicBezTo>
                    <a:pt x="8296" y="4258"/>
                    <a:pt x="5944" y="5114"/>
                    <a:pt x="5513" y="5526"/>
                  </a:cubicBezTo>
                  <a:cubicBezTo>
                    <a:pt x="4640" y="6362"/>
                    <a:pt x="4794" y="8833"/>
                    <a:pt x="4531" y="9763"/>
                  </a:cubicBezTo>
                  <a:cubicBezTo>
                    <a:pt x="4256" y="10738"/>
                    <a:pt x="3614" y="13231"/>
                    <a:pt x="3058" y="14185"/>
                  </a:cubicBezTo>
                  <a:cubicBezTo>
                    <a:pt x="2753" y="14709"/>
                    <a:pt x="1420" y="15996"/>
                    <a:pt x="1095" y="16519"/>
                  </a:cubicBezTo>
                  <a:cubicBezTo>
                    <a:pt x="773" y="17037"/>
                    <a:pt x="-356" y="18495"/>
                    <a:pt x="113" y="18914"/>
                  </a:cubicBezTo>
                  <a:cubicBezTo>
                    <a:pt x="581" y="19332"/>
                    <a:pt x="4097" y="20089"/>
                    <a:pt x="5348" y="20326"/>
                  </a:cubicBezTo>
                  <a:cubicBezTo>
                    <a:pt x="7109" y="20659"/>
                    <a:pt x="12650" y="21600"/>
                    <a:pt x="13985" y="21369"/>
                  </a:cubicBezTo>
                  <a:cubicBezTo>
                    <a:pt x="15552" y="21099"/>
                    <a:pt x="17519" y="18527"/>
                    <a:pt x="18094" y="17685"/>
                  </a:cubicBezTo>
                  <a:cubicBezTo>
                    <a:pt x="18947" y="16435"/>
                    <a:pt x="19415" y="13088"/>
                    <a:pt x="19750" y="11790"/>
                  </a:cubicBezTo>
                  <a:cubicBezTo>
                    <a:pt x="20105" y="10413"/>
                    <a:pt x="21244" y="6904"/>
                    <a:pt x="21223" y="5526"/>
                  </a:cubicBezTo>
                  <a:cubicBezTo>
                    <a:pt x="21210" y="4715"/>
                    <a:pt x="21027" y="2565"/>
                    <a:pt x="20241" y="1842"/>
                  </a:cubicBezTo>
                  <a:cubicBezTo>
                    <a:pt x="19740" y="1381"/>
                    <a:pt x="17177" y="0"/>
                    <a:pt x="1631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542" name="Shape 542"/>
          <p:cNvSpPr/>
          <p:nvPr/>
        </p:nvSpPr>
        <p:spPr>
          <a:xfrm>
            <a:off x="8580862" y="1129951"/>
            <a:ext cx="5204977" cy="294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Dominant Centrals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Flat incisal edge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Aggressive Cusps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Vertical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Axis</a:t>
            </a:r>
          </a:p>
        </p:txBody>
      </p:sp>
      <p:sp>
        <p:nvSpPr>
          <p:cNvPr id="543" name="Shape 543"/>
          <p:cNvSpPr/>
          <p:nvPr/>
        </p:nvSpPr>
        <p:spPr>
          <a:xfrm>
            <a:off x="8776716" y="87221"/>
            <a:ext cx="4809661" cy="1073918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Rectangular</a:t>
            </a:r>
          </a:p>
        </p:txBody>
      </p:sp>
      <p:grpSp>
        <p:nvGrpSpPr>
          <p:cNvPr id="547" name="Group 547"/>
          <p:cNvGrpSpPr/>
          <p:nvPr/>
        </p:nvGrpSpPr>
        <p:grpSpPr>
          <a:xfrm>
            <a:off x="3572816" y="4556348"/>
            <a:ext cx="16852623" cy="4713886"/>
            <a:chOff x="0" y="0"/>
            <a:chExt cx="16852622" cy="4713885"/>
          </a:xfrm>
        </p:grpSpPr>
        <p:sp>
          <p:nvSpPr>
            <p:cNvPr id="544" name="Shape 544"/>
            <p:cNvSpPr/>
            <p:nvPr/>
          </p:nvSpPr>
          <p:spPr>
            <a:xfrm flipV="1">
              <a:off x="1091147" y="0"/>
              <a:ext cx="14666718" cy="33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5" name="Shape 545"/>
            <p:cNvSpPr/>
            <p:nvPr/>
          </p:nvSpPr>
          <p:spPr>
            <a:xfrm flipV="1">
              <a:off x="0" y="4692861"/>
              <a:ext cx="16852623" cy="655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6" name="Shape 546"/>
            <p:cNvSpPr/>
            <p:nvPr/>
          </p:nvSpPr>
          <p:spPr>
            <a:xfrm>
              <a:off x="8456037" y="27039"/>
              <a:ext cx="583" cy="468684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563" name="Group 563"/>
          <p:cNvGrpSpPr/>
          <p:nvPr/>
        </p:nvGrpSpPr>
        <p:grpSpPr>
          <a:xfrm>
            <a:off x="621470" y="301308"/>
            <a:ext cx="7205459" cy="4027743"/>
            <a:chOff x="0" y="0"/>
            <a:chExt cx="7205458" cy="4027742"/>
          </a:xfrm>
        </p:grpSpPr>
        <p:sp>
          <p:nvSpPr>
            <p:cNvPr id="548" name="Shape 548"/>
            <p:cNvSpPr/>
            <p:nvPr/>
          </p:nvSpPr>
          <p:spPr>
            <a:xfrm>
              <a:off x="2046147" y="829592"/>
              <a:ext cx="1405945" cy="193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79" y="0"/>
                  </a:moveTo>
                  <a:lnTo>
                    <a:pt x="14657" y="1122"/>
                  </a:lnTo>
                  <a:lnTo>
                    <a:pt x="18481" y="3057"/>
                  </a:lnTo>
                  <a:lnTo>
                    <a:pt x="20715" y="6452"/>
                  </a:lnTo>
                  <a:lnTo>
                    <a:pt x="21214" y="10099"/>
                  </a:lnTo>
                  <a:lnTo>
                    <a:pt x="21600" y="14166"/>
                  </a:lnTo>
                  <a:lnTo>
                    <a:pt x="21600" y="16691"/>
                  </a:lnTo>
                  <a:lnTo>
                    <a:pt x="21600" y="20197"/>
                  </a:lnTo>
                  <a:lnTo>
                    <a:pt x="20829" y="21039"/>
                  </a:lnTo>
                  <a:lnTo>
                    <a:pt x="18514" y="21600"/>
                  </a:lnTo>
                  <a:lnTo>
                    <a:pt x="10993" y="21460"/>
                  </a:lnTo>
                  <a:lnTo>
                    <a:pt x="4750" y="21357"/>
                  </a:lnTo>
                  <a:lnTo>
                    <a:pt x="1188" y="20684"/>
                  </a:lnTo>
                  <a:lnTo>
                    <a:pt x="142" y="18743"/>
                  </a:lnTo>
                  <a:lnTo>
                    <a:pt x="0" y="15709"/>
                  </a:lnTo>
                  <a:lnTo>
                    <a:pt x="267" y="10660"/>
                  </a:lnTo>
                  <a:lnTo>
                    <a:pt x="686" y="6592"/>
                  </a:lnTo>
                  <a:lnTo>
                    <a:pt x="2461" y="2186"/>
                  </a:lnTo>
                  <a:lnTo>
                    <a:pt x="5786" y="421"/>
                  </a:lnTo>
                  <a:lnTo>
                    <a:pt x="8679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49" name="Shape 549"/>
            <p:cNvSpPr/>
            <p:nvPr/>
          </p:nvSpPr>
          <p:spPr>
            <a:xfrm flipH="1">
              <a:off x="3479261" y="827121"/>
              <a:ext cx="1409077" cy="193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07" y="0"/>
                  </a:moveTo>
                  <a:lnTo>
                    <a:pt x="14673" y="1122"/>
                  </a:lnTo>
                  <a:lnTo>
                    <a:pt x="19070" y="3226"/>
                  </a:lnTo>
                  <a:lnTo>
                    <a:pt x="21009" y="6452"/>
                  </a:lnTo>
                  <a:lnTo>
                    <a:pt x="21215" y="10099"/>
                  </a:lnTo>
                  <a:lnTo>
                    <a:pt x="21600" y="14166"/>
                  </a:lnTo>
                  <a:lnTo>
                    <a:pt x="21600" y="16691"/>
                  </a:lnTo>
                  <a:lnTo>
                    <a:pt x="21600" y="20197"/>
                  </a:lnTo>
                  <a:lnTo>
                    <a:pt x="20830" y="21039"/>
                  </a:lnTo>
                  <a:lnTo>
                    <a:pt x="18521" y="21600"/>
                  </a:lnTo>
                  <a:lnTo>
                    <a:pt x="11016" y="21460"/>
                  </a:lnTo>
                  <a:lnTo>
                    <a:pt x="4474" y="21357"/>
                  </a:lnTo>
                  <a:lnTo>
                    <a:pt x="773" y="20699"/>
                  </a:lnTo>
                  <a:lnTo>
                    <a:pt x="0" y="18743"/>
                  </a:lnTo>
                  <a:lnTo>
                    <a:pt x="48" y="15709"/>
                  </a:lnTo>
                  <a:lnTo>
                    <a:pt x="566" y="10660"/>
                  </a:lnTo>
                  <a:lnTo>
                    <a:pt x="906" y="6225"/>
                  </a:lnTo>
                  <a:lnTo>
                    <a:pt x="2889" y="2525"/>
                  </a:lnTo>
                  <a:lnTo>
                    <a:pt x="5821" y="421"/>
                  </a:lnTo>
                  <a:lnTo>
                    <a:pt x="8707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1179986" y="804487"/>
              <a:ext cx="928929" cy="1682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05" y="0"/>
                  </a:moveTo>
                  <a:lnTo>
                    <a:pt x="13989" y="1735"/>
                  </a:lnTo>
                  <a:lnTo>
                    <a:pt x="18771" y="5071"/>
                  </a:lnTo>
                  <a:lnTo>
                    <a:pt x="20432" y="10478"/>
                  </a:lnTo>
                  <a:lnTo>
                    <a:pt x="21600" y="14991"/>
                  </a:lnTo>
                  <a:lnTo>
                    <a:pt x="21600" y="18215"/>
                  </a:lnTo>
                  <a:lnTo>
                    <a:pt x="20724" y="19988"/>
                  </a:lnTo>
                  <a:lnTo>
                    <a:pt x="19265" y="21600"/>
                  </a:lnTo>
                  <a:lnTo>
                    <a:pt x="14595" y="21600"/>
                  </a:lnTo>
                  <a:lnTo>
                    <a:pt x="9924" y="21379"/>
                  </a:lnTo>
                  <a:lnTo>
                    <a:pt x="5838" y="21159"/>
                  </a:lnTo>
                  <a:lnTo>
                    <a:pt x="1674" y="20294"/>
                  </a:lnTo>
                  <a:lnTo>
                    <a:pt x="215" y="17248"/>
                  </a:lnTo>
                  <a:lnTo>
                    <a:pt x="0" y="13540"/>
                  </a:lnTo>
                  <a:lnTo>
                    <a:pt x="0" y="8060"/>
                  </a:lnTo>
                  <a:lnTo>
                    <a:pt x="1168" y="3224"/>
                  </a:lnTo>
                  <a:lnTo>
                    <a:pt x="3503" y="645"/>
                  </a:lnTo>
                  <a:lnTo>
                    <a:pt x="7005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1" name="Shape 551"/>
            <p:cNvSpPr/>
            <p:nvPr/>
          </p:nvSpPr>
          <p:spPr>
            <a:xfrm>
              <a:off x="4832926" y="879806"/>
              <a:ext cx="1029351" cy="163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15" y="0"/>
                  </a:moveTo>
                  <a:lnTo>
                    <a:pt x="10273" y="894"/>
                  </a:lnTo>
                  <a:lnTo>
                    <a:pt x="5369" y="2952"/>
                  </a:lnTo>
                  <a:lnTo>
                    <a:pt x="3161" y="6480"/>
                  </a:lnTo>
                  <a:lnTo>
                    <a:pt x="1580" y="10468"/>
                  </a:lnTo>
                  <a:lnTo>
                    <a:pt x="527" y="14455"/>
                  </a:lnTo>
                  <a:lnTo>
                    <a:pt x="0" y="18277"/>
                  </a:lnTo>
                  <a:lnTo>
                    <a:pt x="527" y="20769"/>
                  </a:lnTo>
                  <a:lnTo>
                    <a:pt x="2634" y="21434"/>
                  </a:lnTo>
                  <a:lnTo>
                    <a:pt x="6849" y="21600"/>
                  </a:lnTo>
                  <a:lnTo>
                    <a:pt x="10537" y="21600"/>
                  </a:lnTo>
                  <a:lnTo>
                    <a:pt x="13698" y="21434"/>
                  </a:lnTo>
                  <a:lnTo>
                    <a:pt x="19465" y="20769"/>
                  </a:lnTo>
                  <a:lnTo>
                    <a:pt x="20616" y="19440"/>
                  </a:lnTo>
                  <a:lnTo>
                    <a:pt x="21240" y="16948"/>
                  </a:lnTo>
                  <a:lnTo>
                    <a:pt x="21600" y="12628"/>
                  </a:lnTo>
                  <a:lnTo>
                    <a:pt x="21600" y="7975"/>
                  </a:lnTo>
                  <a:lnTo>
                    <a:pt x="21418" y="3489"/>
                  </a:lnTo>
                  <a:lnTo>
                    <a:pt x="19129" y="997"/>
                  </a:lnTo>
                  <a:lnTo>
                    <a:pt x="15015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2" name="Shape 552"/>
            <p:cNvSpPr/>
            <p:nvPr/>
          </p:nvSpPr>
          <p:spPr>
            <a:xfrm>
              <a:off x="436829" y="577229"/>
              <a:ext cx="819501" cy="1925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2" y="1409"/>
                  </a:moveTo>
                  <a:lnTo>
                    <a:pt x="343" y="3704"/>
                  </a:lnTo>
                  <a:lnTo>
                    <a:pt x="0" y="7638"/>
                  </a:lnTo>
                  <a:lnTo>
                    <a:pt x="538" y="13638"/>
                  </a:lnTo>
                  <a:lnTo>
                    <a:pt x="1381" y="16904"/>
                  </a:lnTo>
                  <a:lnTo>
                    <a:pt x="3620" y="19805"/>
                  </a:lnTo>
                  <a:lnTo>
                    <a:pt x="8342" y="21600"/>
                  </a:lnTo>
                  <a:lnTo>
                    <a:pt x="12982" y="21130"/>
                  </a:lnTo>
                  <a:lnTo>
                    <a:pt x="16628" y="20191"/>
                  </a:lnTo>
                  <a:lnTo>
                    <a:pt x="18948" y="19252"/>
                  </a:lnTo>
                  <a:lnTo>
                    <a:pt x="21600" y="17217"/>
                  </a:lnTo>
                  <a:lnTo>
                    <a:pt x="20937" y="12209"/>
                  </a:lnTo>
                  <a:lnTo>
                    <a:pt x="19280" y="8922"/>
                  </a:lnTo>
                  <a:lnTo>
                    <a:pt x="15965" y="7826"/>
                  </a:lnTo>
                  <a:lnTo>
                    <a:pt x="10993" y="5635"/>
                  </a:lnTo>
                  <a:lnTo>
                    <a:pt x="8342" y="2504"/>
                  </a:lnTo>
                  <a:lnTo>
                    <a:pt x="6022" y="626"/>
                  </a:lnTo>
                  <a:lnTo>
                    <a:pt x="2707" y="0"/>
                  </a:lnTo>
                  <a:lnTo>
                    <a:pt x="1462" y="1409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3" name="Shape 553"/>
            <p:cNvSpPr/>
            <p:nvPr/>
          </p:nvSpPr>
          <p:spPr>
            <a:xfrm>
              <a:off x="5837196" y="740420"/>
              <a:ext cx="921938" cy="1802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17" y="0"/>
                  </a:moveTo>
                  <a:lnTo>
                    <a:pt x="13502" y="1290"/>
                  </a:lnTo>
                  <a:lnTo>
                    <a:pt x="9953" y="2901"/>
                  </a:lnTo>
                  <a:lnTo>
                    <a:pt x="7292" y="4836"/>
                  </a:lnTo>
                  <a:lnTo>
                    <a:pt x="3447" y="6448"/>
                  </a:lnTo>
                  <a:lnTo>
                    <a:pt x="1377" y="8060"/>
                  </a:lnTo>
                  <a:lnTo>
                    <a:pt x="194" y="9349"/>
                  </a:lnTo>
                  <a:lnTo>
                    <a:pt x="194" y="11767"/>
                  </a:lnTo>
                  <a:lnTo>
                    <a:pt x="194" y="13863"/>
                  </a:lnTo>
                  <a:lnTo>
                    <a:pt x="490" y="15958"/>
                  </a:lnTo>
                  <a:lnTo>
                    <a:pt x="0" y="18322"/>
                  </a:lnTo>
                  <a:lnTo>
                    <a:pt x="4239" y="20149"/>
                  </a:lnTo>
                  <a:lnTo>
                    <a:pt x="9658" y="20955"/>
                  </a:lnTo>
                  <a:lnTo>
                    <a:pt x="12024" y="21600"/>
                  </a:lnTo>
                  <a:lnTo>
                    <a:pt x="15277" y="21116"/>
                  </a:lnTo>
                  <a:lnTo>
                    <a:pt x="19669" y="18537"/>
                  </a:lnTo>
                  <a:lnTo>
                    <a:pt x="20965" y="14991"/>
                  </a:lnTo>
                  <a:lnTo>
                    <a:pt x="21600" y="10415"/>
                  </a:lnTo>
                  <a:lnTo>
                    <a:pt x="21530" y="5503"/>
                  </a:lnTo>
                  <a:lnTo>
                    <a:pt x="20826" y="2103"/>
                  </a:lnTo>
                  <a:lnTo>
                    <a:pt x="19417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4" name="Shape 554"/>
            <p:cNvSpPr/>
            <p:nvPr/>
          </p:nvSpPr>
          <p:spPr>
            <a:xfrm>
              <a:off x="0" y="681314"/>
              <a:ext cx="614625" cy="1454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811"/>
                  </a:moveTo>
                  <a:lnTo>
                    <a:pt x="16202" y="21600"/>
                  </a:lnTo>
                  <a:lnTo>
                    <a:pt x="8589" y="20867"/>
                  </a:lnTo>
                  <a:lnTo>
                    <a:pt x="5778" y="18343"/>
                  </a:lnTo>
                  <a:lnTo>
                    <a:pt x="2979" y="14811"/>
                  </a:lnTo>
                  <a:lnTo>
                    <a:pt x="1899" y="11664"/>
                  </a:lnTo>
                  <a:lnTo>
                    <a:pt x="491" y="7035"/>
                  </a:lnTo>
                  <a:lnTo>
                    <a:pt x="0" y="3147"/>
                  </a:lnTo>
                  <a:lnTo>
                    <a:pt x="2945" y="0"/>
                  </a:lnTo>
                  <a:lnTo>
                    <a:pt x="7364" y="1481"/>
                  </a:lnTo>
                  <a:lnTo>
                    <a:pt x="9818" y="2777"/>
                  </a:lnTo>
                  <a:lnTo>
                    <a:pt x="14727" y="4443"/>
                  </a:lnTo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6665676" y="715312"/>
              <a:ext cx="539783" cy="1456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7" y="0"/>
                  </a:moveTo>
                  <a:lnTo>
                    <a:pt x="10549" y="2793"/>
                  </a:lnTo>
                  <a:lnTo>
                    <a:pt x="9042" y="3910"/>
                  </a:lnTo>
                  <a:lnTo>
                    <a:pt x="5526" y="5586"/>
                  </a:lnTo>
                  <a:lnTo>
                    <a:pt x="4521" y="9869"/>
                  </a:lnTo>
                  <a:lnTo>
                    <a:pt x="3014" y="14338"/>
                  </a:lnTo>
                  <a:lnTo>
                    <a:pt x="1005" y="16697"/>
                  </a:lnTo>
                  <a:lnTo>
                    <a:pt x="0" y="19118"/>
                  </a:lnTo>
                  <a:lnTo>
                    <a:pt x="5357" y="20545"/>
                  </a:lnTo>
                  <a:lnTo>
                    <a:pt x="14195" y="21600"/>
                  </a:lnTo>
                  <a:lnTo>
                    <a:pt x="18399" y="17876"/>
                  </a:lnTo>
                  <a:lnTo>
                    <a:pt x="20093" y="11917"/>
                  </a:lnTo>
                  <a:lnTo>
                    <a:pt x="21600" y="5586"/>
                  </a:lnTo>
                  <a:lnTo>
                    <a:pt x="20595" y="1862"/>
                  </a:lnTo>
                  <a:lnTo>
                    <a:pt x="16577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6" name="Shape 556"/>
            <p:cNvSpPr/>
            <p:nvPr/>
          </p:nvSpPr>
          <p:spPr>
            <a:xfrm>
              <a:off x="312149" y="2929710"/>
              <a:ext cx="6474048" cy="175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550" y="21600"/>
                  </a:ln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46100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57" name="Shape 557"/>
            <p:cNvSpPr/>
            <p:nvPr/>
          </p:nvSpPr>
          <p:spPr>
            <a:xfrm flipH="1">
              <a:off x="1615017" y="166"/>
              <a:ext cx="8332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8" name="Shape 558"/>
            <p:cNvSpPr/>
            <p:nvPr/>
          </p:nvSpPr>
          <p:spPr>
            <a:xfrm flipH="1">
              <a:off x="2852598" y="0"/>
              <a:ext cx="8331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9" name="Shape 559"/>
            <p:cNvSpPr/>
            <p:nvPr/>
          </p:nvSpPr>
          <p:spPr>
            <a:xfrm flipH="1">
              <a:off x="4225261" y="0"/>
              <a:ext cx="8331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0" name="Shape 560"/>
            <p:cNvSpPr/>
            <p:nvPr/>
          </p:nvSpPr>
          <p:spPr>
            <a:xfrm flipH="1">
              <a:off x="5454509" y="0"/>
              <a:ext cx="8331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1" name="Shape 561"/>
            <p:cNvSpPr/>
            <p:nvPr/>
          </p:nvSpPr>
          <p:spPr>
            <a:xfrm flipH="1">
              <a:off x="6458398" y="0"/>
              <a:ext cx="8332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2" name="Shape 562"/>
            <p:cNvSpPr/>
            <p:nvPr/>
          </p:nvSpPr>
          <p:spPr>
            <a:xfrm flipH="1">
              <a:off x="639949" y="0"/>
              <a:ext cx="8331" cy="402757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564" name="Shape 564"/>
          <p:cNvSpPr/>
          <p:nvPr/>
        </p:nvSpPr>
        <p:spPr>
          <a:xfrm>
            <a:off x="16390210" y="954241"/>
            <a:ext cx="5219701" cy="660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36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A81FF"/>
                </a:solidFill>
              </a:rPr>
              <a:t>Choleric</a:t>
            </a:r>
          </a:p>
        </p:txBody>
      </p:sp>
      <p:sp>
        <p:nvSpPr>
          <p:cNvPr id="565" name="Shape 565"/>
          <p:cNvSpPr/>
          <p:nvPr/>
        </p:nvSpPr>
        <p:spPr>
          <a:xfrm>
            <a:off x="18227141" y="292099"/>
            <a:ext cx="15682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Strong</a:t>
            </a:r>
          </a:p>
        </p:txBody>
      </p:sp>
      <p:sp>
        <p:nvSpPr>
          <p:cNvPr id="566" name="Shape 566"/>
          <p:cNvSpPr/>
          <p:nvPr/>
        </p:nvSpPr>
        <p:spPr>
          <a:xfrm>
            <a:off x="16395898" y="1686718"/>
            <a:ext cx="5384801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Determined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Objective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Explosive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Intense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entrepreneur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Passionate</a:t>
            </a:r>
          </a:p>
        </p:txBody>
      </p:sp>
    </p:spTree>
  </p:cSld>
  <p:clrMapOvr>
    <a:masterClrMapping/>
  </p:clrMapOvr>
  <p:transition spd="slow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/>
          <p:nvPr/>
        </p:nvSpPr>
        <p:spPr>
          <a:xfrm flipV="1">
            <a:off x="2838177" y="9793064"/>
            <a:ext cx="17838787" cy="69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571" name="Group 571"/>
          <p:cNvGrpSpPr/>
          <p:nvPr/>
        </p:nvGrpSpPr>
        <p:grpSpPr>
          <a:xfrm>
            <a:off x="3993176" y="4825593"/>
            <a:ext cx="15524976" cy="4946162"/>
            <a:chOff x="0" y="0"/>
            <a:chExt cx="15524974" cy="4946160"/>
          </a:xfrm>
        </p:grpSpPr>
        <p:sp>
          <p:nvSpPr>
            <p:cNvPr id="569" name="Shape 569"/>
            <p:cNvSpPr/>
            <p:nvPr/>
          </p:nvSpPr>
          <p:spPr>
            <a:xfrm flipV="1">
              <a:off x="0" y="0"/>
              <a:ext cx="15524975" cy="35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0" name="Shape 570"/>
            <p:cNvSpPr/>
            <p:nvPr/>
          </p:nvSpPr>
          <p:spPr>
            <a:xfrm>
              <a:off x="7795857" y="28621"/>
              <a:ext cx="618" cy="4917540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572" name="Shape 572"/>
          <p:cNvSpPr/>
          <p:nvPr/>
        </p:nvSpPr>
        <p:spPr>
          <a:xfrm>
            <a:off x="9695543" y="10750520"/>
            <a:ext cx="1947100" cy="2402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8" h="21496" extrusionOk="0">
                <a:moveTo>
                  <a:pt x="8551" y="1"/>
                </a:moveTo>
                <a:cubicBezTo>
                  <a:pt x="9853" y="28"/>
                  <a:pt x="13227" y="710"/>
                  <a:pt x="14437" y="1122"/>
                </a:cubicBezTo>
                <a:cubicBezTo>
                  <a:pt x="15328" y="1426"/>
                  <a:pt x="17559" y="2490"/>
                  <a:pt x="18202" y="3056"/>
                </a:cubicBezTo>
                <a:cubicBezTo>
                  <a:pt x="18882" y="3654"/>
                  <a:pt x="20103" y="5656"/>
                  <a:pt x="20402" y="6449"/>
                </a:cubicBezTo>
                <a:cubicBezTo>
                  <a:pt x="20687" y="7206"/>
                  <a:pt x="20801" y="9290"/>
                  <a:pt x="20893" y="10093"/>
                </a:cubicBezTo>
                <a:cubicBezTo>
                  <a:pt x="20995" y="10986"/>
                  <a:pt x="21231" y="13262"/>
                  <a:pt x="21273" y="14158"/>
                </a:cubicBezTo>
                <a:cubicBezTo>
                  <a:pt x="21298" y="14712"/>
                  <a:pt x="21273" y="16126"/>
                  <a:pt x="21273" y="16681"/>
                </a:cubicBezTo>
                <a:cubicBezTo>
                  <a:pt x="21273" y="17452"/>
                  <a:pt x="21553" y="19489"/>
                  <a:pt x="21273" y="20185"/>
                </a:cubicBezTo>
                <a:cubicBezTo>
                  <a:pt x="21189" y="20393"/>
                  <a:pt x="20736" y="20915"/>
                  <a:pt x="20513" y="21026"/>
                </a:cubicBezTo>
                <a:cubicBezTo>
                  <a:pt x="20112" y="21227"/>
                  <a:pt x="18739" y="21298"/>
                  <a:pt x="18235" y="21336"/>
                </a:cubicBezTo>
                <a:cubicBezTo>
                  <a:pt x="16617" y="21458"/>
                  <a:pt x="12459" y="21442"/>
                  <a:pt x="10830" y="21447"/>
                </a:cubicBezTo>
                <a:cubicBezTo>
                  <a:pt x="9410" y="21451"/>
                  <a:pt x="5754" y="21588"/>
                  <a:pt x="4374" y="21388"/>
                </a:cubicBezTo>
                <a:cubicBezTo>
                  <a:pt x="3650" y="21283"/>
                  <a:pt x="1694" y="20840"/>
                  <a:pt x="1179" y="20465"/>
                </a:cubicBezTo>
                <a:cubicBezTo>
                  <a:pt x="823" y="20207"/>
                  <a:pt x="273" y="19152"/>
                  <a:pt x="150" y="18754"/>
                </a:cubicBezTo>
                <a:cubicBezTo>
                  <a:pt x="-47" y="18116"/>
                  <a:pt x="5" y="16372"/>
                  <a:pt x="7" y="15700"/>
                </a:cubicBezTo>
                <a:cubicBezTo>
                  <a:pt x="10" y="14590"/>
                  <a:pt x="185" y="11763"/>
                  <a:pt x="270" y="10654"/>
                </a:cubicBezTo>
                <a:cubicBezTo>
                  <a:pt x="338" y="9758"/>
                  <a:pt x="468" y="7463"/>
                  <a:pt x="682" y="6589"/>
                </a:cubicBezTo>
                <a:cubicBezTo>
                  <a:pt x="926" y="5597"/>
                  <a:pt x="1716" y="2951"/>
                  <a:pt x="2430" y="2186"/>
                </a:cubicBezTo>
                <a:cubicBezTo>
                  <a:pt x="2923" y="1657"/>
                  <a:pt x="4918" y="678"/>
                  <a:pt x="5703" y="421"/>
                </a:cubicBezTo>
                <a:cubicBezTo>
                  <a:pt x="6282" y="232"/>
                  <a:pt x="7928" y="-12"/>
                  <a:pt x="8551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3" name="Shape 573"/>
          <p:cNvSpPr/>
          <p:nvPr/>
        </p:nvSpPr>
        <p:spPr>
          <a:xfrm rot="97883" flipH="1">
            <a:off x="11705712" y="10740676"/>
            <a:ext cx="2011167" cy="2432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478" extrusionOk="0">
                <a:moveTo>
                  <a:pt x="8598" y="0"/>
                </a:moveTo>
                <a:cubicBezTo>
                  <a:pt x="9886" y="10"/>
                  <a:pt x="13236" y="504"/>
                  <a:pt x="14442" y="877"/>
                </a:cubicBezTo>
                <a:cubicBezTo>
                  <a:pt x="15457" y="1190"/>
                  <a:pt x="18033" y="2344"/>
                  <a:pt x="18749" y="2987"/>
                </a:cubicBezTo>
                <a:cubicBezTo>
                  <a:pt x="19466" y="3630"/>
                  <a:pt x="20682" y="5853"/>
                  <a:pt x="20954" y="6721"/>
                </a:cubicBezTo>
                <a:cubicBezTo>
                  <a:pt x="21161" y="7381"/>
                  <a:pt x="21128" y="9185"/>
                  <a:pt x="21157" y="9881"/>
                </a:cubicBezTo>
                <a:cubicBezTo>
                  <a:pt x="21193" y="10778"/>
                  <a:pt x="21220" y="13063"/>
                  <a:pt x="21228" y="13961"/>
                </a:cubicBezTo>
                <a:cubicBezTo>
                  <a:pt x="21232" y="14518"/>
                  <a:pt x="21228" y="15936"/>
                  <a:pt x="21228" y="16493"/>
                </a:cubicBezTo>
                <a:cubicBezTo>
                  <a:pt x="21228" y="17267"/>
                  <a:pt x="21505" y="19313"/>
                  <a:pt x="21228" y="20011"/>
                </a:cubicBezTo>
                <a:cubicBezTo>
                  <a:pt x="21145" y="20219"/>
                  <a:pt x="20690" y="20729"/>
                  <a:pt x="20474" y="20855"/>
                </a:cubicBezTo>
                <a:cubicBezTo>
                  <a:pt x="20070" y="21090"/>
                  <a:pt x="18720" y="21361"/>
                  <a:pt x="18212" y="21418"/>
                </a:cubicBezTo>
                <a:cubicBezTo>
                  <a:pt x="16628" y="21595"/>
                  <a:pt x="12476" y="21332"/>
                  <a:pt x="10860" y="21277"/>
                </a:cubicBezTo>
                <a:cubicBezTo>
                  <a:pt x="9449" y="21229"/>
                  <a:pt x="5846" y="21123"/>
                  <a:pt x="4452" y="20963"/>
                </a:cubicBezTo>
                <a:cubicBezTo>
                  <a:pt x="3645" y="20871"/>
                  <a:pt x="1384" y="20688"/>
                  <a:pt x="826" y="20303"/>
                </a:cubicBezTo>
                <a:cubicBezTo>
                  <a:pt x="535" y="20102"/>
                  <a:pt x="151" y="19161"/>
                  <a:pt x="71" y="18821"/>
                </a:cubicBezTo>
                <a:cubicBezTo>
                  <a:pt x="-95" y="18121"/>
                  <a:pt x="75" y="16236"/>
                  <a:pt x="116" y="15509"/>
                </a:cubicBezTo>
                <a:cubicBezTo>
                  <a:pt x="180" y="14392"/>
                  <a:pt x="488" y="11556"/>
                  <a:pt x="624" y="10444"/>
                </a:cubicBezTo>
                <a:cubicBezTo>
                  <a:pt x="743" y="9463"/>
                  <a:pt x="988" y="6947"/>
                  <a:pt x="1262" y="5995"/>
                </a:cubicBezTo>
                <a:cubicBezTo>
                  <a:pt x="1504" y="5155"/>
                  <a:pt x="2325" y="2978"/>
                  <a:pt x="2899" y="2284"/>
                </a:cubicBezTo>
                <a:cubicBezTo>
                  <a:pt x="3311" y="1786"/>
                  <a:pt x="4813" y="677"/>
                  <a:pt x="5465" y="422"/>
                </a:cubicBezTo>
                <a:cubicBezTo>
                  <a:pt x="6073" y="185"/>
                  <a:pt x="7910" y="-5"/>
                  <a:pt x="8598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4" name="Shape 574"/>
          <p:cNvSpPr/>
          <p:nvPr/>
        </p:nvSpPr>
        <p:spPr>
          <a:xfrm rot="72182">
            <a:off x="8273423" y="10912646"/>
            <a:ext cx="1455755" cy="2166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538" extrusionOk="0">
                <a:moveTo>
                  <a:pt x="6982" y="1"/>
                </a:moveTo>
                <a:cubicBezTo>
                  <a:pt x="8518" y="46"/>
                  <a:pt x="12551" y="1147"/>
                  <a:pt x="13867" y="1731"/>
                </a:cubicBezTo>
                <a:cubicBezTo>
                  <a:pt x="15089" y="2274"/>
                  <a:pt x="17912" y="4195"/>
                  <a:pt x="18581" y="5057"/>
                </a:cubicBezTo>
                <a:cubicBezTo>
                  <a:pt x="19382" y="6087"/>
                  <a:pt x="19886" y="9258"/>
                  <a:pt x="20219" y="10448"/>
                </a:cubicBezTo>
                <a:cubicBezTo>
                  <a:pt x="20495" y="11435"/>
                  <a:pt x="21243" y="13951"/>
                  <a:pt x="21370" y="14948"/>
                </a:cubicBezTo>
                <a:cubicBezTo>
                  <a:pt x="21459" y="15650"/>
                  <a:pt x="21534" y="17473"/>
                  <a:pt x="21370" y="18163"/>
                </a:cubicBezTo>
                <a:cubicBezTo>
                  <a:pt x="21275" y="18562"/>
                  <a:pt x="20780" y="19570"/>
                  <a:pt x="20507" y="19931"/>
                </a:cubicBezTo>
                <a:cubicBezTo>
                  <a:pt x="20264" y="20251"/>
                  <a:pt x="19495" y="21109"/>
                  <a:pt x="19068" y="21272"/>
                </a:cubicBezTo>
                <a:cubicBezTo>
                  <a:pt x="18264" y="21579"/>
                  <a:pt x="15477" y="21532"/>
                  <a:pt x="14464" y="21538"/>
                </a:cubicBezTo>
                <a:cubicBezTo>
                  <a:pt x="13451" y="21543"/>
                  <a:pt x="10873" y="21335"/>
                  <a:pt x="9860" y="21322"/>
                </a:cubicBezTo>
                <a:cubicBezTo>
                  <a:pt x="8974" y="21310"/>
                  <a:pt x="6697" y="21486"/>
                  <a:pt x="5831" y="21406"/>
                </a:cubicBezTo>
                <a:cubicBezTo>
                  <a:pt x="4927" y="21323"/>
                  <a:pt x="2384" y="20957"/>
                  <a:pt x="1814" y="20565"/>
                </a:cubicBezTo>
                <a:cubicBezTo>
                  <a:pt x="1110" y="20080"/>
                  <a:pt x="568" y="18238"/>
                  <a:pt x="375" y="17198"/>
                </a:cubicBezTo>
                <a:cubicBezTo>
                  <a:pt x="167" y="16078"/>
                  <a:pt x="109" y="14316"/>
                  <a:pt x="76" y="13502"/>
                </a:cubicBezTo>
                <a:cubicBezTo>
                  <a:pt x="27" y="12300"/>
                  <a:pt x="-66" y="9232"/>
                  <a:pt x="76" y="8037"/>
                </a:cubicBezTo>
                <a:cubicBezTo>
                  <a:pt x="202" y="6970"/>
                  <a:pt x="688" y="4206"/>
                  <a:pt x="1227" y="3216"/>
                </a:cubicBezTo>
                <a:cubicBezTo>
                  <a:pt x="1558" y="2606"/>
                  <a:pt x="2803" y="1015"/>
                  <a:pt x="3529" y="644"/>
                </a:cubicBezTo>
                <a:cubicBezTo>
                  <a:pt x="4112" y="346"/>
                  <a:pt x="6233" y="-21"/>
                  <a:pt x="6982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5" name="Shape 575"/>
          <p:cNvSpPr/>
          <p:nvPr/>
        </p:nvSpPr>
        <p:spPr>
          <a:xfrm rot="21252217">
            <a:off x="13614330" y="10898941"/>
            <a:ext cx="1530793" cy="211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483" extrusionOk="0">
                <a:moveTo>
                  <a:pt x="14710" y="78"/>
                </a:moveTo>
                <a:cubicBezTo>
                  <a:pt x="13703" y="-5"/>
                  <a:pt x="11014" y="-64"/>
                  <a:pt x="10065" y="132"/>
                </a:cubicBezTo>
                <a:cubicBezTo>
                  <a:pt x="8920" y="368"/>
                  <a:pt x="6035" y="1577"/>
                  <a:pt x="5260" y="2212"/>
                </a:cubicBezTo>
                <a:cubicBezTo>
                  <a:pt x="4513" y="2826"/>
                  <a:pt x="3494" y="4976"/>
                  <a:pt x="3097" y="5781"/>
                </a:cubicBezTo>
                <a:cubicBezTo>
                  <a:pt x="2671" y="6646"/>
                  <a:pt x="1835" y="8918"/>
                  <a:pt x="1549" y="9814"/>
                </a:cubicBezTo>
                <a:cubicBezTo>
                  <a:pt x="1268" y="10693"/>
                  <a:pt x="690" y="12955"/>
                  <a:pt x="517" y="13847"/>
                </a:cubicBezTo>
                <a:cubicBezTo>
                  <a:pt x="352" y="14692"/>
                  <a:pt x="-21" y="16864"/>
                  <a:pt x="0" y="17712"/>
                </a:cubicBezTo>
                <a:cubicBezTo>
                  <a:pt x="16" y="18328"/>
                  <a:pt x="44" y="20118"/>
                  <a:pt x="517" y="20506"/>
                </a:cubicBezTo>
                <a:cubicBezTo>
                  <a:pt x="775" y="20718"/>
                  <a:pt x="2121" y="20836"/>
                  <a:pt x="2581" y="20905"/>
                </a:cubicBezTo>
                <a:cubicBezTo>
                  <a:pt x="3479" y="21041"/>
                  <a:pt x="5796" y="21307"/>
                  <a:pt x="6710" y="21357"/>
                </a:cubicBezTo>
                <a:cubicBezTo>
                  <a:pt x="7500" y="21400"/>
                  <a:pt x="9529" y="21342"/>
                  <a:pt x="10323" y="21357"/>
                </a:cubicBezTo>
                <a:cubicBezTo>
                  <a:pt x="11005" y="21370"/>
                  <a:pt x="12738" y="21471"/>
                  <a:pt x="13419" y="21473"/>
                </a:cubicBezTo>
                <a:cubicBezTo>
                  <a:pt x="14384" y="21476"/>
                  <a:pt x="16915" y="21536"/>
                  <a:pt x="17806" y="21336"/>
                </a:cubicBezTo>
                <a:cubicBezTo>
                  <a:pt x="18375" y="21209"/>
                  <a:pt x="19858" y="20600"/>
                  <a:pt x="20177" y="20265"/>
                </a:cubicBezTo>
                <a:cubicBezTo>
                  <a:pt x="20805" y="19604"/>
                  <a:pt x="21067" y="17232"/>
                  <a:pt x="21217" y="16368"/>
                </a:cubicBezTo>
                <a:cubicBezTo>
                  <a:pt x="21383" y="15415"/>
                  <a:pt x="21579" y="12960"/>
                  <a:pt x="21576" y="11999"/>
                </a:cubicBezTo>
                <a:cubicBezTo>
                  <a:pt x="21573" y="10963"/>
                  <a:pt x="21283" y="8327"/>
                  <a:pt x="21161" y="7293"/>
                </a:cubicBezTo>
                <a:cubicBezTo>
                  <a:pt x="21058" y="6418"/>
                  <a:pt x="20923" y="4149"/>
                  <a:pt x="20576" y="3323"/>
                </a:cubicBezTo>
                <a:cubicBezTo>
                  <a:pt x="20328" y="2735"/>
                  <a:pt x="19364" y="1156"/>
                  <a:pt x="18740" y="803"/>
                </a:cubicBezTo>
                <a:cubicBezTo>
                  <a:pt x="18085" y="432"/>
                  <a:pt x="15610" y="153"/>
                  <a:pt x="14710" y="7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6" name="Shape 576"/>
          <p:cNvSpPr/>
          <p:nvPr/>
        </p:nvSpPr>
        <p:spPr>
          <a:xfrm rot="52983">
            <a:off x="7212264" y="10720358"/>
            <a:ext cx="1225244" cy="2226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0" h="21446" extrusionOk="0">
                <a:moveTo>
                  <a:pt x="2571" y="2176"/>
                </a:moveTo>
                <a:cubicBezTo>
                  <a:pt x="2364" y="2530"/>
                  <a:pt x="1730" y="3412"/>
                  <a:pt x="1547" y="3770"/>
                </a:cubicBezTo>
                <a:cubicBezTo>
                  <a:pt x="1201" y="4444"/>
                  <a:pt x="480" y="6196"/>
                  <a:pt x="331" y="6890"/>
                </a:cubicBezTo>
                <a:cubicBezTo>
                  <a:pt x="42" y="8232"/>
                  <a:pt x="-82" y="11708"/>
                  <a:pt x="58" y="13058"/>
                </a:cubicBezTo>
                <a:cubicBezTo>
                  <a:pt x="144" y="13882"/>
                  <a:pt x="616" y="15991"/>
                  <a:pt x="1002" y="16784"/>
                </a:cubicBezTo>
                <a:cubicBezTo>
                  <a:pt x="1370" y="17541"/>
                  <a:pt x="2532" y="19581"/>
                  <a:pt x="3450" y="20106"/>
                </a:cubicBezTo>
                <a:cubicBezTo>
                  <a:pt x="4295" y="20589"/>
                  <a:pt x="7638" y="21364"/>
                  <a:pt x="8875" y="21441"/>
                </a:cubicBezTo>
                <a:cubicBezTo>
                  <a:pt x="9780" y="21497"/>
                  <a:pt x="12237" y="21145"/>
                  <a:pt x="13132" y="20975"/>
                </a:cubicBezTo>
                <a:cubicBezTo>
                  <a:pt x="13903" y="20829"/>
                  <a:pt x="15785" y="20288"/>
                  <a:pt x="16476" y="20044"/>
                </a:cubicBezTo>
                <a:cubicBezTo>
                  <a:pt x="16977" y="19867"/>
                  <a:pt x="18204" y="19353"/>
                  <a:pt x="18605" y="19112"/>
                </a:cubicBezTo>
                <a:cubicBezTo>
                  <a:pt x="19250" y="18725"/>
                  <a:pt x="20802" y="17583"/>
                  <a:pt x="21037" y="17094"/>
                </a:cubicBezTo>
                <a:cubicBezTo>
                  <a:pt x="21518" y="16093"/>
                  <a:pt x="20743" y="13204"/>
                  <a:pt x="20429" y="12127"/>
                </a:cubicBezTo>
                <a:cubicBezTo>
                  <a:pt x="20216" y="11399"/>
                  <a:pt x="19636" y="9426"/>
                  <a:pt x="18909" y="8867"/>
                </a:cubicBezTo>
                <a:cubicBezTo>
                  <a:pt x="18474" y="8533"/>
                  <a:pt x="16505" y="8044"/>
                  <a:pt x="15868" y="7781"/>
                </a:cubicBezTo>
                <a:cubicBezTo>
                  <a:pt x="14811" y="7343"/>
                  <a:pt x="12073" y="6183"/>
                  <a:pt x="11308" y="5607"/>
                </a:cubicBezTo>
                <a:cubicBezTo>
                  <a:pt x="10532" y="5024"/>
                  <a:pt x="9502" y="3159"/>
                  <a:pt x="8875" y="2503"/>
                </a:cubicBezTo>
                <a:cubicBezTo>
                  <a:pt x="8467" y="2075"/>
                  <a:pt x="7391" y="929"/>
                  <a:pt x="6747" y="640"/>
                </a:cubicBezTo>
                <a:cubicBezTo>
                  <a:pt x="6221" y="404"/>
                  <a:pt x="4141" y="-103"/>
                  <a:pt x="3707" y="19"/>
                </a:cubicBezTo>
                <a:cubicBezTo>
                  <a:pt x="3165" y="171"/>
                  <a:pt x="2845" y="1706"/>
                  <a:pt x="2571" y="2176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7" name="Shape 577"/>
          <p:cNvSpPr/>
          <p:nvPr/>
        </p:nvSpPr>
        <p:spPr>
          <a:xfrm rot="21340025">
            <a:off x="15050636" y="10705201"/>
            <a:ext cx="1304829" cy="2199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344" extrusionOk="0">
                <a:moveTo>
                  <a:pt x="19140" y="38"/>
                </a:moveTo>
                <a:cubicBezTo>
                  <a:pt x="18394" y="-222"/>
                  <a:pt x="14510" y="923"/>
                  <a:pt x="13331" y="1310"/>
                </a:cubicBezTo>
                <a:cubicBezTo>
                  <a:pt x="12494" y="1584"/>
                  <a:pt x="10534" y="2502"/>
                  <a:pt x="9845" y="2899"/>
                </a:cubicBezTo>
                <a:cubicBezTo>
                  <a:pt x="9197" y="3274"/>
                  <a:pt x="7890" y="4441"/>
                  <a:pt x="7231" y="4807"/>
                </a:cubicBezTo>
                <a:cubicBezTo>
                  <a:pt x="6494" y="5217"/>
                  <a:pt x="4179" y="5981"/>
                  <a:pt x="3455" y="6397"/>
                </a:cubicBezTo>
                <a:cubicBezTo>
                  <a:pt x="2930" y="6699"/>
                  <a:pt x="1822" y="7619"/>
                  <a:pt x="1422" y="7987"/>
                </a:cubicBezTo>
                <a:cubicBezTo>
                  <a:pt x="1132" y="8253"/>
                  <a:pt x="388" y="8959"/>
                  <a:pt x="260" y="9258"/>
                </a:cubicBezTo>
                <a:cubicBezTo>
                  <a:pt x="50" y="9751"/>
                  <a:pt x="260" y="11118"/>
                  <a:pt x="260" y="11643"/>
                </a:cubicBezTo>
                <a:cubicBezTo>
                  <a:pt x="260" y="12098"/>
                  <a:pt x="228" y="13256"/>
                  <a:pt x="260" y="13710"/>
                </a:cubicBezTo>
                <a:cubicBezTo>
                  <a:pt x="292" y="14165"/>
                  <a:pt x="565" y="15323"/>
                  <a:pt x="551" y="15776"/>
                </a:cubicBezTo>
                <a:cubicBezTo>
                  <a:pt x="534" y="16290"/>
                  <a:pt x="-229" y="17699"/>
                  <a:pt x="69" y="18108"/>
                </a:cubicBezTo>
                <a:cubicBezTo>
                  <a:pt x="458" y="18640"/>
                  <a:pt x="3225" y="19629"/>
                  <a:pt x="4232" y="19909"/>
                </a:cubicBezTo>
                <a:cubicBezTo>
                  <a:pt x="5306" y="20208"/>
                  <a:pt x="8421" y="20467"/>
                  <a:pt x="9555" y="20704"/>
                </a:cubicBezTo>
                <a:cubicBezTo>
                  <a:pt x="10083" y="20815"/>
                  <a:pt x="11350" y="21311"/>
                  <a:pt x="11879" y="21340"/>
                </a:cubicBezTo>
                <a:cubicBezTo>
                  <a:pt x="12559" y="21378"/>
                  <a:pt x="14480" y="21076"/>
                  <a:pt x="15074" y="20863"/>
                </a:cubicBezTo>
                <a:cubicBezTo>
                  <a:pt x="16112" y="20492"/>
                  <a:pt x="18323" y="18961"/>
                  <a:pt x="18926" y="18320"/>
                </a:cubicBezTo>
                <a:cubicBezTo>
                  <a:pt x="19570" y="17637"/>
                  <a:pt x="20435" y="15608"/>
                  <a:pt x="20669" y="14822"/>
                </a:cubicBezTo>
                <a:cubicBezTo>
                  <a:pt x="21038" y="13588"/>
                  <a:pt x="21371" y="10353"/>
                  <a:pt x="21280" y="9099"/>
                </a:cubicBezTo>
                <a:cubicBezTo>
                  <a:pt x="21216" y="8204"/>
                  <a:pt x="20458" y="5943"/>
                  <a:pt x="20255" y="5050"/>
                </a:cubicBezTo>
                <a:cubicBezTo>
                  <a:pt x="20085" y="4299"/>
                  <a:pt x="19744" y="2379"/>
                  <a:pt x="19568" y="1628"/>
                </a:cubicBezTo>
                <a:cubicBezTo>
                  <a:pt x="19485" y="1277"/>
                  <a:pt x="19467" y="152"/>
                  <a:pt x="19140" y="3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8" name="Shape 578"/>
          <p:cNvSpPr/>
          <p:nvPr/>
        </p:nvSpPr>
        <p:spPr>
          <a:xfrm>
            <a:off x="6610008" y="10743992"/>
            <a:ext cx="783235" cy="1820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0" h="21484" extrusionOk="0">
                <a:moveTo>
                  <a:pt x="21380" y="19704"/>
                </a:moveTo>
                <a:cubicBezTo>
                  <a:pt x="19624" y="20291"/>
                  <a:pt x="17304" y="21433"/>
                  <a:pt x="16060" y="21483"/>
                </a:cubicBezTo>
                <a:cubicBezTo>
                  <a:pt x="15091" y="21522"/>
                  <a:pt x="12275" y="20758"/>
                  <a:pt x="11396" y="20452"/>
                </a:cubicBezTo>
                <a:cubicBezTo>
                  <a:pt x="10288" y="20066"/>
                  <a:pt x="7901" y="18785"/>
                  <a:pt x="7207" y="18244"/>
                </a:cubicBezTo>
                <a:cubicBezTo>
                  <a:pt x="6305" y="17543"/>
                  <a:pt x="4976" y="15515"/>
                  <a:pt x="4448" y="14732"/>
                </a:cubicBezTo>
                <a:cubicBezTo>
                  <a:pt x="3990" y="14052"/>
                  <a:pt x="3028" y="12295"/>
                  <a:pt x="2675" y="11603"/>
                </a:cubicBezTo>
                <a:cubicBezTo>
                  <a:pt x="2160" y="10595"/>
                  <a:pt x="872" y="8022"/>
                  <a:pt x="577" y="7000"/>
                </a:cubicBezTo>
                <a:cubicBezTo>
                  <a:pt x="334" y="6157"/>
                  <a:pt x="-220" y="3954"/>
                  <a:pt x="93" y="3134"/>
                </a:cubicBezTo>
                <a:cubicBezTo>
                  <a:pt x="366" y="2419"/>
                  <a:pt x="2001" y="120"/>
                  <a:pt x="2996" y="4"/>
                </a:cubicBezTo>
                <a:cubicBezTo>
                  <a:pt x="3701" y="-78"/>
                  <a:pt x="6488" y="1111"/>
                  <a:pt x="7350" y="1477"/>
                </a:cubicBezTo>
                <a:cubicBezTo>
                  <a:pt x="7949" y="1731"/>
                  <a:pt x="9129" y="2540"/>
                  <a:pt x="9769" y="2766"/>
                </a:cubicBezTo>
                <a:cubicBezTo>
                  <a:pt x="11340" y="3320"/>
                  <a:pt x="15364" y="4026"/>
                  <a:pt x="18119" y="4646"/>
                </a:cubicBezTo>
                <a:lnTo>
                  <a:pt x="18497" y="9646"/>
                </a:lnTo>
                <a:lnTo>
                  <a:pt x="18497" y="13321"/>
                </a:lnTo>
                <a:lnTo>
                  <a:pt x="20950" y="17464"/>
                </a:lnTo>
                <a:lnTo>
                  <a:pt x="21380" y="19704"/>
                </a:ln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79" name="Shape 579"/>
          <p:cNvSpPr/>
          <p:nvPr/>
        </p:nvSpPr>
        <p:spPr>
          <a:xfrm>
            <a:off x="16196701" y="10643061"/>
            <a:ext cx="783824" cy="193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3" h="21444" extrusionOk="0">
                <a:moveTo>
                  <a:pt x="16145" y="0"/>
                </a:moveTo>
                <a:cubicBezTo>
                  <a:pt x="14878" y="0"/>
                  <a:pt x="11481" y="2111"/>
                  <a:pt x="10387" y="2770"/>
                </a:cubicBezTo>
                <a:cubicBezTo>
                  <a:pt x="10011" y="2997"/>
                  <a:pt x="9410" y="3699"/>
                  <a:pt x="8948" y="3878"/>
                </a:cubicBezTo>
                <a:cubicBezTo>
                  <a:pt x="7469" y="4450"/>
                  <a:pt x="784" y="4932"/>
                  <a:pt x="108" y="5540"/>
                </a:cubicBezTo>
                <a:cubicBezTo>
                  <a:pt x="-636" y="6208"/>
                  <a:pt x="2724" y="8834"/>
                  <a:pt x="3063" y="9787"/>
                </a:cubicBezTo>
                <a:cubicBezTo>
                  <a:pt x="3403" y="10743"/>
                  <a:pt x="3555" y="13270"/>
                  <a:pt x="3190" y="14219"/>
                </a:cubicBezTo>
                <a:cubicBezTo>
                  <a:pt x="2987" y="14748"/>
                  <a:pt x="1589" y="16034"/>
                  <a:pt x="1271" y="16559"/>
                </a:cubicBezTo>
                <a:cubicBezTo>
                  <a:pt x="957" y="17077"/>
                  <a:pt x="-120" y="18547"/>
                  <a:pt x="311" y="18960"/>
                </a:cubicBezTo>
                <a:cubicBezTo>
                  <a:pt x="764" y="19392"/>
                  <a:pt x="4230" y="20123"/>
                  <a:pt x="5428" y="20375"/>
                </a:cubicBezTo>
                <a:cubicBezTo>
                  <a:pt x="6855" y="20676"/>
                  <a:pt x="11165" y="21600"/>
                  <a:pt x="12304" y="21421"/>
                </a:cubicBezTo>
                <a:cubicBezTo>
                  <a:pt x="13877" y="21174"/>
                  <a:pt x="16390" y="18589"/>
                  <a:pt x="17102" y="17728"/>
                </a:cubicBezTo>
                <a:cubicBezTo>
                  <a:pt x="18121" y="16497"/>
                  <a:pt x="19089" y="13125"/>
                  <a:pt x="19504" y="11818"/>
                </a:cubicBezTo>
                <a:cubicBezTo>
                  <a:pt x="19940" y="10444"/>
                  <a:pt x="20964" y="6920"/>
                  <a:pt x="20943" y="5540"/>
                </a:cubicBezTo>
                <a:cubicBezTo>
                  <a:pt x="20931" y="4727"/>
                  <a:pt x="20733" y="2563"/>
                  <a:pt x="19983" y="1847"/>
                </a:cubicBezTo>
                <a:cubicBezTo>
                  <a:pt x="19492" y="1377"/>
                  <a:pt x="16989" y="0"/>
                  <a:pt x="16145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grpSp>
        <p:nvGrpSpPr>
          <p:cNvPr id="588" name="Group 588"/>
          <p:cNvGrpSpPr/>
          <p:nvPr/>
        </p:nvGrpSpPr>
        <p:grpSpPr>
          <a:xfrm>
            <a:off x="2090278" y="6490297"/>
            <a:ext cx="8725171" cy="2161195"/>
            <a:chOff x="-126" y="0"/>
            <a:chExt cx="8725170" cy="2161193"/>
          </a:xfrm>
        </p:grpSpPr>
        <p:pic>
          <p:nvPicPr>
            <p:cNvPr id="580" name="_DSC0051.jp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21567270">
              <a:off x="7209" y="78353"/>
              <a:ext cx="664894" cy="1544240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1" name="_DSC0051.jp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55289">
              <a:off x="482534" y="51807"/>
              <a:ext cx="1050691" cy="1909189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2" name="_DSC0051.jp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21592456">
              <a:off x="8058635" y="727"/>
              <a:ext cx="664607" cy="164282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3" name="_DSC0051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21257780">
              <a:off x="5842950" y="215734"/>
              <a:ext cx="1294265" cy="178997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4" name="_DSC005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rot="72182">
              <a:off x="1403296" y="233374"/>
              <a:ext cx="1227054" cy="1825715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5" name="_DSC0051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1358802">
              <a:off x="7083583" y="64407"/>
              <a:ext cx="1098923" cy="1852677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6" name="_DSC0051.jp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 rot="21552387">
              <a:off x="2577930" y="88030"/>
              <a:ext cx="1649260" cy="2034759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587" name="_DSC0051.jpg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 rot="92007" flipH="1">
              <a:off x="4253663" y="81954"/>
              <a:ext cx="1700241" cy="2056859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</p:grpSp>
      <p:grpSp>
        <p:nvGrpSpPr>
          <p:cNvPr id="597" name="Group 597"/>
          <p:cNvGrpSpPr/>
          <p:nvPr/>
        </p:nvGrpSpPr>
        <p:grpSpPr>
          <a:xfrm>
            <a:off x="12684305" y="6488736"/>
            <a:ext cx="8789112" cy="2168280"/>
            <a:chOff x="-74" y="0"/>
            <a:chExt cx="8789110" cy="2168278"/>
          </a:xfrm>
        </p:grpSpPr>
        <p:pic>
          <p:nvPicPr>
            <p:cNvPr id="589" name="IMG_7532.jpg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75" y="87242"/>
              <a:ext cx="656904" cy="1526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0" name="IMG_7532.jpg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52983">
              <a:off x="512962" y="52702"/>
              <a:ext cx="1051499" cy="19107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1" name="IMG_7532.jpg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 rot="72182">
              <a:off x="1381737" y="217445"/>
              <a:ext cx="1239460" cy="18447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2" name="IMG_7532.jpg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8128811" y="-1"/>
              <a:ext cx="660225" cy="16320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3" name="IMG_7532.jpg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 rot="21340023">
              <a:off x="7137938" y="50496"/>
              <a:ext cx="1108495" cy="18685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4" name="IMG_7532.jpg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 rot="21252217">
              <a:off x="5906621" y="207523"/>
              <a:ext cx="1303394" cy="18023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5" name="IMG_7532.jpg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 rot="97883" flipH="1">
              <a:off x="4276060" y="72724"/>
              <a:ext cx="1712569" cy="20715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6" name="IMG_7532.jpg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2586231" y="81685"/>
              <a:ext cx="1657265" cy="204511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13" name="Group 613"/>
          <p:cNvGrpSpPr/>
          <p:nvPr/>
        </p:nvGrpSpPr>
        <p:grpSpPr>
          <a:xfrm>
            <a:off x="316698" y="346860"/>
            <a:ext cx="7493376" cy="4020794"/>
            <a:chOff x="0" y="0"/>
            <a:chExt cx="7493374" cy="4020793"/>
          </a:xfrm>
        </p:grpSpPr>
        <p:sp>
          <p:nvSpPr>
            <p:cNvPr id="598" name="Shape 598"/>
            <p:cNvSpPr/>
            <p:nvPr/>
          </p:nvSpPr>
          <p:spPr>
            <a:xfrm>
              <a:off x="2138247" y="1150759"/>
              <a:ext cx="1422591" cy="1697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79" y="0"/>
                  </a:moveTo>
                  <a:lnTo>
                    <a:pt x="14657" y="1129"/>
                  </a:lnTo>
                  <a:lnTo>
                    <a:pt x="18481" y="3077"/>
                  </a:lnTo>
                  <a:lnTo>
                    <a:pt x="20715" y="6494"/>
                  </a:lnTo>
                  <a:lnTo>
                    <a:pt x="21214" y="10165"/>
                  </a:lnTo>
                  <a:lnTo>
                    <a:pt x="21600" y="14259"/>
                  </a:lnTo>
                  <a:lnTo>
                    <a:pt x="21600" y="16800"/>
                  </a:lnTo>
                  <a:lnTo>
                    <a:pt x="21600" y="20329"/>
                  </a:lnTo>
                  <a:lnTo>
                    <a:pt x="20829" y="21176"/>
                  </a:lnTo>
                  <a:lnTo>
                    <a:pt x="18514" y="21488"/>
                  </a:lnTo>
                  <a:lnTo>
                    <a:pt x="10993" y="21600"/>
                  </a:lnTo>
                  <a:lnTo>
                    <a:pt x="4436" y="21541"/>
                  </a:lnTo>
                  <a:lnTo>
                    <a:pt x="1190" y="20611"/>
                  </a:lnTo>
                  <a:lnTo>
                    <a:pt x="145" y="18888"/>
                  </a:lnTo>
                  <a:lnTo>
                    <a:pt x="0" y="15812"/>
                  </a:lnTo>
                  <a:lnTo>
                    <a:pt x="267" y="10729"/>
                  </a:lnTo>
                  <a:lnTo>
                    <a:pt x="686" y="6635"/>
                  </a:lnTo>
                  <a:lnTo>
                    <a:pt x="2461" y="2200"/>
                  </a:lnTo>
                  <a:lnTo>
                    <a:pt x="5786" y="424"/>
                  </a:lnTo>
                  <a:lnTo>
                    <a:pt x="8679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 rot="94301" flipH="1">
              <a:off x="3624172" y="1143776"/>
              <a:ext cx="1465017" cy="1718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06" y="0"/>
                  </a:moveTo>
                  <a:lnTo>
                    <a:pt x="14672" y="884"/>
                  </a:lnTo>
                  <a:lnTo>
                    <a:pt x="19070" y="3012"/>
                  </a:lnTo>
                  <a:lnTo>
                    <a:pt x="21321" y="6778"/>
                  </a:lnTo>
                  <a:lnTo>
                    <a:pt x="21527" y="9965"/>
                  </a:lnTo>
                  <a:lnTo>
                    <a:pt x="21600" y="14080"/>
                  </a:lnTo>
                  <a:lnTo>
                    <a:pt x="21600" y="16634"/>
                  </a:lnTo>
                  <a:lnTo>
                    <a:pt x="21600" y="20181"/>
                  </a:lnTo>
                  <a:lnTo>
                    <a:pt x="20830" y="21032"/>
                  </a:lnTo>
                  <a:lnTo>
                    <a:pt x="18521" y="21600"/>
                  </a:lnTo>
                  <a:lnTo>
                    <a:pt x="11016" y="21458"/>
                  </a:lnTo>
                  <a:lnTo>
                    <a:pt x="4473" y="21142"/>
                  </a:lnTo>
                  <a:lnTo>
                    <a:pt x="771" y="20476"/>
                  </a:lnTo>
                  <a:lnTo>
                    <a:pt x="0" y="18981"/>
                  </a:lnTo>
                  <a:lnTo>
                    <a:pt x="46" y="15641"/>
                  </a:lnTo>
                  <a:lnTo>
                    <a:pt x="564" y="10533"/>
                  </a:lnTo>
                  <a:lnTo>
                    <a:pt x="1216" y="6046"/>
                  </a:lnTo>
                  <a:lnTo>
                    <a:pt x="2888" y="2303"/>
                  </a:lnTo>
                  <a:lnTo>
                    <a:pt x="5507" y="426"/>
                  </a:lnTo>
                  <a:lnTo>
                    <a:pt x="8706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0" name="Shape 600"/>
            <p:cNvSpPr/>
            <p:nvPr/>
          </p:nvSpPr>
          <p:spPr>
            <a:xfrm rot="69549">
              <a:off x="1096006" y="1265602"/>
              <a:ext cx="1061621" cy="1534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05" y="0"/>
                  </a:moveTo>
                  <a:lnTo>
                    <a:pt x="13989" y="1735"/>
                  </a:lnTo>
                  <a:lnTo>
                    <a:pt x="18771" y="5071"/>
                  </a:lnTo>
                  <a:lnTo>
                    <a:pt x="20432" y="10478"/>
                  </a:lnTo>
                  <a:lnTo>
                    <a:pt x="21600" y="14991"/>
                  </a:lnTo>
                  <a:lnTo>
                    <a:pt x="21600" y="18215"/>
                  </a:lnTo>
                  <a:lnTo>
                    <a:pt x="20724" y="19988"/>
                  </a:lnTo>
                  <a:lnTo>
                    <a:pt x="19265" y="21333"/>
                  </a:lnTo>
                  <a:lnTo>
                    <a:pt x="14595" y="21600"/>
                  </a:lnTo>
                  <a:lnTo>
                    <a:pt x="9924" y="21383"/>
                  </a:lnTo>
                  <a:lnTo>
                    <a:pt x="5838" y="21468"/>
                  </a:lnTo>
                  <a:lnTo>
                    <a:pt x="1763" y="20624"/>
                  </a:lnTo>
                  <a:cubicBezTo>
                    <a:pt x="1763" y="20624"/>
                    <a:pt x="443" y="17990"/>
                    <a:pt x="304" y="17248"/>
                  </a:cubicBezTo>
                  <a:cubicBezTo>
                    <a:pt x="151" y="16431"/>
                    <a:pt x="0" y="13540"/>
                    <a:pt x="0" y="13540"/>
                  </a:cubicBezTo>
                  <a:lnTo>
                    <a:pt x="0" y="8060"/>
                  </a:lnTo>
                  <a:lnTo>
                    <a:pt x="1168" y="3224"/>
                  </a:lnTo>
                  <a:lnTo>
                    <a:pt x="3503" y="645"/>
                  </a:lnTo>
                  <a:lnTo>
                    <a:pt x="7005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1" name="Shape 601"/>
            <p:cNvSpPr/>
            <p:nvPr/>
          </p:nvSpPr>
          <p:spPr>
            <a:xfrm rot="21264835">
              <a:off x="5019184" y="1260978"/>
              <a:ext cx="1124915" cy="1493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6" y="0"/>
                  </a:moveTo>
                  <a:lnTo>
                    <a:pt x="10076" y="54"/>
                  </a:lnTo>
                  <a:lnTo>
                    <a:pt x="5266" y="2155"/>
                  </a:lnTo>
                  <a:lnTo>
                    <a:pt x="3100" y="5758"/>
                  </a:lnTo>
                  <a:lnTo>
                    <a:pt x="1550" y="9829"/>
                  </a:lnTo>
                  <a:lnTo>
                    <a:pt x="517" y="13901"/>
                  </a:lnTo>
                  <a:lnTo>
                    <a:pt x="0" y="17804"/>
                  </a:lnTo>
                  <a:lnTo>
                    <a:pt x="517" y="20624"/>
                  </a:lnTo>
                  <a:lnTo>
                    <a:pt x="2583" y="21027"/>
                  </a:lnTo>
                  <a:lnTo>
                    <a:pt x="6717" y="21483"/>
                  </a:lnTo>
                  <a:lnTo>
                    <a:pt x="10334" y="21483"/>
                  </a:lnTo>
                  <a:lnTo>
                    <a:pt x="13434" y="21600"/>
                  </a:lnTo>
                  <a:lnTo>
                    <a:pt x="17826" y="21462"/>
                  </a:lnTo>
                  <a:lnTo>
                    <a:pt x="20199" y="20380"/>
                  </a:lnTo>
                  <a:lnTo>
                    <a:pt x="21240" y="16446"/>
                  </a:lnTo>
                  <a:lnTo>
                    <a:pt x="21600" y="12035"/>
                  </a:lnTo>
                  <a:lnTo>
                    <a:pt x="21185" y="7284"/>
                  </a:lnTo>
                  <a:lnTo>
                    <a:pt x="20598" y="3276"/>
                  </a:lnTo>
                  <a:lnTo>
                    <a:pt x="18761" y="732"/>
                  </a:lnTo>
                  <a:lnTo>
                    <a:pt x="14726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2" name="Shape 602"/>
            <p:cNvSpPr/>
            <p:nvPr/>
          </p:nvSpPr>
          <p:spPr>
            <a:xfrm rot="51048">
              <a:off x="426674" y="1130692"/>
              <a:ext cx="891765" cy="157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87" y="2175"/>
                  </a:moveTo>
                  <a:lnTo>
                    <a:pt x="1533" y="3782"/>
                  </a:lnTo>
                  <a:lnTo>
                    <a:pt x="281" y="6928"/>
                  </a:lnTo>
                  <a:lnTo>
                    <a:pt x="0" y="13148"/>
                  </a:lnTo>
                  <a:lnTo>
                    <a:pt x="972" y="16904"/>
                  </a:lnTo>
                  <a:lnTo>
                    <a:pt x="3492" y="20254"/>
                  </a:lnTo>
                  <a:lnTo>
                    <a:pt x="9078" y="21600"/>
                  </a:lnTo>
                  <a:lnTo>
                    <a:pt x="13461" y="21130"/>
                  </a:lnTo>
                  <a:lnTo>
                    <a:pt x="16904" y="20191"/>
                  </a:lnTo>
                  <a:lnTo>
                    <a:pt x="19096" y="19252"/>
                  </a:lnTo>
                  <a:lnTo>
                    <a:pt x="21600" y="17217"/>
                  </a:lnTo>
                  <a:lnTo>
                    <a:pt x="20974" y="12209"/>
                  </a:lnTo>
                  <a:lnTo>
                    <a:pt x="19409" y="8922"/>
                  </a:lnTo>
                  <a:lnTo>
                    <a:pt x="16278" y="7826"/>
                  </a:lnTo>
                  <a:lnTo>
                    <a:pt x="11583" y="5635"/>
                  </a:lnTo>
                  <a:lnTo>
                    <a:pt x="9078" y="2504"/>
                  </a:lnTo>
                  <a:lnTo>
                    <a:pt x="6887" y="626"/>
                  </a:lnTo>
                  <a:lnTo>
                    <a:pt x="3757" y="0"/>
                  </a:lnTo>
                  <a:lnTo>
                    <a:pt x="2587" y="2175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3" name="Shape 603"/>
            <p:cNvSpPr/>
            <p:nvPr/>
          </p:nvSpPr>
          <p:spPr>
            <a:xfrm rot="21349484">
              <a:off x="6077917" y="1121130"/>
              <a:ext cx="955270" cy="155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21" y="0"/>
                  </a:moveTo>
                  <a:lnTo>
                    <a:pt x="13505" y="1290"/>
                  </a:lnTo>
                  <a:lnTo>
                    <a:pt x="9955" y="2901"/>
                  </a:lnTo>
                  <a:lnTo>
                    <a:pt x="7293" y="4836"/>
                  </a:lnTo>
                  <a:lnTo>
                    <a:pt x="3448" y="6448"/>
                  </a:lnTo>
                  <a:lnTo>
                    <a:pt x="1377" y="8060"/>
                  </a:lnTo>
                  <a:lnTo>
                    <a:pt x="194" y="9349"/>
                  </a:lnTo>
                  <a:lnTo>
                    <a:pt x="194" y="11767"/>
                  </a:lnTo>
                  <a:lnTo>
                    <a:pt x="194" y="13863"/>
                  </a:lnTo>
                  <a:lnTo>
                    <a:pt x="490" y="15958"/>
                  </a:lnTo>
                  <a:lnTo>
                    <a:pt x="0" y="18322"/>
                  </a:lnTo>
                  <a:lnTo>
                    <a:pt x="4239" y="20149"/>
                  </a:lnTo>
                  <a:lnTo>
                    <a:pt x="9660" y="20955"/>
                  </a:lnTo>
                  <a:lnTo>
                    <a:pt x="12026" y="21600"/>
                  </a:lnTo>
                  <a:lnTo>
                    <a:pt x="15280" y="21116"/>
                  </a:lnTo>
                  <a:lnTo>
                    <a:pt x="19203" y="18537"/>
                  </a:lnTo>
                  <a:lnTo>
                    <a:pt x="20978" y="14991"/>
                  </a:lnTo>
                  <a:lnTo>
                    <a:pt x="21600" y="9188"/>
                  </a:lnTo>
                  <a:lnTo>
                    <a:pt x="20556" y="5082"/>
                  </a:lnTo>
                  <a:lnTo>
                    <a:pt x="19856" y="1612"/>
                  </a:lnTo>
                  <a:lnTo>
                    <a:pt x="19421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4" name="Shape 604"/>
            <p:cNvSpPr/>
            <p:nvPr/>
          </p:nvSpPr>
          <p:spPr>
            <a:xfrm>
              <a:off x="0" y="1146339"/>
              <a:ext cx="573283" cy="1288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811"/>
                  </a:moveTo>
                  <a:lnTo>
                    <a:pt x="16202" y="21600"/>
                  </a:lnTo>
                  <a:lnTo>
                    <a:pt x="11469" y="20563"/>
                  </a:lnTo>
                  <a:lnTo>
                    <a:pt x="7218" y="18343"/>
                  </a:lnTo>
                  <a:lnTo>
                    <a:pt x="4419" y="14811"/>
                  </a:lnTo>
                  <a:lnTo>
                    <a:pt x="2619" y="11664"/>
                  </a:lnTo>
                  <a:lnTo>
                    <a:pt x="491" y="7035"/>
                  </a:lnTo>
                  <a:lnTo>
                    <a:pt x="0" y="3147"/>
                  </a:lnTo>
                  <a:lnTo>
                    <a:pt x="2945" y="0"/>
                  </a:lnTo>
                  <a:lnTo>
                    <a:pt x="7364" y="1481"/>
                  </a:lnTo>
                  <a:lnTo>
                    <a:pt x="9818" y="2777"/>
                  </a:lnTo>
                  <a:lnTo>
                    <a:pt x="18291" y="4668"/>
                  </a:lnTo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5" name="Shape 605"/>
            <p:cNvSpPr/>
            <p:nvPr/>
          </p:nvSpPr>
          <p:spPr>
            <a:xfrm>
              <a:off x="6920091" y="1074604"/>
              <a:ext cx="573284" cy="1370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26" y="0"/>
                  </a:moveTo>
                  <a:lnTo>
                    <a:pt x="10657" y="2793"/>
                  </a:lnTo>
                  <a:lnTo>
                    <a:pt x="9165" y="3910"/>
                  </a:lnTo>
                  <a:lnTo>
                    <a:pt x="0" y="5586"/>
                  </a:lnTo>
                  <a:lnTo>
                    <a:pt x="3064" y="9869"/>
                  </a:lnTo>
                  <a:lnTo>
                    <a:pt x="3196" y="14338"/>
                  </a:lnTo>
                  <a:lnTo>
                    <a:pt x="1206" y="16697"/>
                  </a:lnTo>
                  <a:lnTo>
                    <a:pt x="211" y="19118"/>
                  </a:lnTo>
                  <a:lnTo>
                    <a:pt x="5516" y="20545"/>
                  </a:lnTo>
                  <a:lnTo>
                    <a:pt x="12643" y="21600"/>
                  </a:lnTo>
                  <a:lnTo>
                    <a:pt x="17618" y="17876"/>
                  </a:lnTo>
                  <a:lnTo>
                    <a:pt x="20108" y="11917"/>
                  </a:lnTo>
                  <a:lnTo>
                    <a:pt x="21600" y="5586"/>
                  </a:lnTo>
                  <a:lnTo>
                    <a:pt x="20605" y="1862"/>
                  </a:lnTo>
                  <a:lnTo>
                    <a:pt x="16626" y="0"/>
                  </a:lnTo>
                  <a:close/>
                </a:path>
              </a:pathLst>
            </a:custGeom>
            <a:noFill/>
            <a:ln w="25400" cap="flat">
              <a:solidFill>
                <a:srgbClr val="FFFFFF">
                  <a:alpha val="58999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06" name="Shape 606"/>
            <p:cNvSpPr/>
            <p:nvPr/>
          </p:nvSpPr>
          <p:spPr>
            <a:xfrm>
              <a:off x="294072" y="3109544"/>
              <a:ext cx="6751995" cy="1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7" name="Shape 607"/>
            <p:cNvSpPr/>
            <p:nvPr/>
          </p:nvSpPr>
          <p:spPr>
            <a:xfrm flipH="1">
              <a:off x="2757064" y="890"/>
              <a:ext cx="141567" cy="400033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 flipH="1">
              <a:off x="1546801" y="20457"/>
              <a:ext cx="141566" cy="4000337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9" name="Shape 609"/>
            <p:cNvSpPr/>
            <p:nvPr/>
          </p:nvSpPr>
          <p:spPr>
            <a:xfrm flipH="1">
              <a:off x="697493" y="0"/>
              <a:ext cx="141566" cy="400033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0" name="Shape 610"/>
            <p:cNvSpPr/>
            <p:nvPr/>
          </p:nvSpPr>
          <p:spPr>
            <a:xfrm>
              <a:off x="4307051" y="0"/>
              <a:ext cx="141566" cy="400033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1" name="Shape 611"/>
            <p:cNvSpPr/>
            <p:nvPr/>
          </p:nvSpPr>
          <p:spPr>
            <a:xfrm>
              <a:off x="5623479" y="0"/>
              <a:ext cx="141566" cy="400033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2" name="Shape 612"/>
            <p:cNvSpPr/>
            <p:nvPr/>
          </p:nvSpPr>
          <p:spPr>
            <a:xfrm>
              <a:off x="6600182" y="0"/>
              <a:ext cx="141567" cy="400033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614" name="Shape 614"/>
          <p:cNvSpPr/>
          <p:nvPr/>
        </p:nvSpPr>
        <p:spPr>
          <a:xfrm>
            <a:off x="5983165" y="950092"/>
            <a:ext cx="9357641" cy="386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Lack of Dominance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Diverging Axis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Horizontal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arrangement</a:t>
            </a:r>
          </a:p>
        </p:txBody>
      </p:sp>
      <p:sp>
        <p:nvSpPr>
          <p:cNvPr id="615" name="Shape 615"/>
          <p:cNvSpPr/>
          <p:nvPr/>
        </p:nvSpPr>
        <p:spPr>
          <a:xfrm>
            <a:off x="8750268" y="25996"/>
            <a:ext cx="3819728" cy="141157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Square</a:t>
            </a:r>
          </a:p>
        </p:txBody>
      </p:sp>
      <p:sp>
        <p:nvSpPr>
          <p:cNvPr id="616" name="Shape 616"/>
          <p:cNvSpPr/>
          <p:nvPr/>
        </p:nvSpPr>
        <p:spPr>
          <a:xfrm>
            <a:off x="17711010" y="1043141"/>
            <a:ext cx="5219701" cy="660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36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7A81FF"/>
                </a:solidFill>
              </a:rPr>
              <a:t>Phlegmatic</a:t>
            </a:r>
          </a:p>
        </p:txBody>
      </p:sp>
      <p:sp>
        <p:nvSpPr>
          <p:cNvPr id="617" name="Shape 617"/>
          <p:cNvSpPr/>
          <p:nvPr/>
        </p:nvSpPr>
        <p:spPr>
          <a:xfrm>
            <a:off x="19671493" y="406399"/>
            <a:ext cx="131869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Calm</a:t>
            </a:r>
          </a:p>
        </p:txBody>
      </p:sp>
      <p:sp>
        <p:nvSpPr>
          <p:cNvPr id="618" name="Shape 618"/>
          <p:cNvSpPr/>
          <p:nvPr/>
        </p:nvSpPr>
        <p:spPr>
          <a:xfrm>
            <a:off x="17487900" y="1923256"/>
            <a:ext cx="5689600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Diplomatic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Pacific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Mystic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spiritualized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Conformist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Discreet</a:t>
            </a:r>
          </a:p>
        </p:txBody>
      </p:sp>
    </p:spTree>
  </p:cSld>
  <p:clrMapOvr>
    <a:masterClrMapping/>
  </p:clrMapOvr>
  <p:transition spd="slow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Shape 620"/>
          <p:cNvSpPr/>
          <p:nvPr/>
        </p:nvSpPr>
        <p:spPr>
          <a:xfrm>
            <a:off x="3494084" y="5206749"/>
            <a:ext cx="921313" cy="1205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8" h="21511" extrusionOk="0">
                <a:moveTo>
                  <a:pt x="8464" y="1"/>
                </a:moveTo>
                <a:cubicBezTo>
                  <a:pt x="9802" y="-31"/>
                  <a:pt x="13415" y="484"/>
                  <a:pt x="14592" y="947"/>
                </a:cubicBezTo>
                <a:cubicBezTo>
                  <a:pt x="15356" y="1248"/>
                  <a:pt x="17028" y="2530"/>
                  <a:pt x="17557" y="3067"/>
                </a:cubicBezTo>
                <a:cubicBezTo>
                  <a:pt x="18179" y="3699"/>
                  <a:pt x="19349" y="5573"/>
                  <a:pt x="19723" y="6319"/>
                </a:cubicBezTo>
                <a:cubicBezTo>
                  <a:pt x="20113" y="7096"/>
                  <a:pt x="20830" y="9172"/>
                  <a:pt x="21012" y="9994"/>
                </a:cubicBezTo>
                <a:cubicBezTo>
                  <a:pt x="21209" y="10881"/>
                  <a:pt x="21364" y="13190"/>
                  <a:pt x="21408" y="14093"/>
                </a:cubicBezTo>
                <a:cubicBezTo>
                  <a:pt x="21435" y="14652"/>
                  <a:pt x="21483" y="16083"/>
                  <a:pt x="21408" y="16637"/>
                </a:cubicBezTo>
                <a:cubicBezTo>
                  <a:pt x="21318" y="17300"/>
                  <a:pt x="20967" y="19036"/>
                  <a:pt x="20589" y="19616"/>
                </a:cubicBezTo>
                <a:cubicBezTo>
                  <a:pt x="20388" y="19924"/>
                  <a:pt x="19571" y="20643"/>
                  <a:pt x="19197" y="20834"/>
                </a:cubicBezTo>
                <a:cubicBezTo>
                  <a:pt x="18786" y="21044"/>
                  <a:pt x="17491" y="21335"/>
                  <a:pt x="16993" y="21399"/>
                </a:cubicBezTo>
                <a:cubicBezTo>
                  <a:pt x="15674" y="21569"/>
                  <a:pt x="12184" y="21513"/>
                  <a:pt x="10836" y="21443"/>
                </a:cubicBezTo>
                <a:cubicBezTo>
                  <a:pt x="9350" y="21366"/>
                  <a:pt x="5527" y="21024"/>
                  <a:pt x="4115" y="20693"/>
                </a:cubicBezTo>
                <a:cubicBezTo>
                  <a:pt x="3701" y="20595"/>
                  <a:pt x="2633" y="20245"/>
                  <a:pt x="2321" y="20030"/>
                </a:cubicBezTo>
                <a:cubicBezTo>
                  <a:pt x="1948" y="19771"/>
                  <a:pt x="1282" y="18839"/>
                  <a:pt x="1074" y="18475"/>
                </a:cubicBezTo>
                <a:cubicBezTo>
                  <a:pt x="740" y="17889"/>
                  <a:pt x="138" y="16281"/>
                  <a:pt x="45" y="15648"/>
                </a:cubicBezTo>
                <a:cubicBezTo>
                  <a:pt x="-117" y="14548"/>
                  <a:pt x="202" y="11671"/>
                  <a:pt x="359" y="10559"/>
                </a:cubicBezTo>
                <a:cubicBezTo>
                  <a:pt x="487" y="9651"/>
                  <a:pt x="942" y="7335"/>
                  <a:pt x="1265" y="6460"/>
                </a:cubicBezTo>
                <a:cubicBezTo>
                  <a:pt x="1548" y="5694"/>
                  <a:pt x="2533" y="3776"/>
                  <a:pt x="3045" y="3086"/>
                </a:cubicBezTo>
                <a:cubicBezTo>
                  <a:pt x="3482" y="2497"/>
                  <a:pt x="4798" y="971"/>
                  <a:pt x="5499" y="610"/>
                </a:cubicBezTo>
                <a:cubicBezTo>
                  <a:pt x="6029" y="337"/>
                  <a:pt x="7807" y="17"/>
                  <a:pt x="8464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1" name="Shape 621"/>
          <p:cNvSpPr/>
          <p:nvPr/>
        </p:nvSpPr>
        <p:spPr>
          <a:xfrm flipH="1">
            <a:off x="4416189" y="5193540"/>
            <a:ext cx="924384" cy="1216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528" extrusionOk="0">
                <a:moveTo>
                  <a:pt x="8501" y="2"/>
                </a:moveTo>
                <a:cubicBezTo>
                  <a:pt x="9836" y="-36"/>
                  <a:pt x="13452" y="642"/>
                  <a:pt x="14634" y="1126"/>
                </a:cubicBezTo>
                <a:cubicBezTo>
                  <a:pt x="15394" y="1437"/>
                  <a:pt x="17031" y="2717"/>
                  <a:pt x="17601" y="3233"/>
                </a:cubicBezTo>
                <a:cubicBezTo>
                  <a:pt x="18313" y="3878"/>
                  <a:pt x="19953" y="5694"/>
                  <a:pt x="20370" y="6465"/>
                </a:cubicBezTo>
                <a:cubicBezTo>
                  <a:pt x="20774" y="7210"/>
                  <a:pt x="21241" y="9306"/>
                  <a:pt x="21360" y="10118"/>
                </a:cubicBezTo>
                <a:cubicBezTo>
                  <a:pt x="21489" y="11005"/>
                  <a:pt x="21444" y="13296"/>
                  <a:pt x="21455" y="14192"/>
                </a:cubicBezTo>
                <a:cubicBezTo>
                  <a:pt x="21461" y="14748"/>
                  <a:pt x="21540" y="16172"/>
                  <a:pt x="21455" y="16721"/>
                </a:cubicBezTo>
                <a:cubicBezTo>
                  <a:pt x="21365" y="17300"/>
                  <a:pt x="20964" y="18798"/>
                  <a:pt x="20636" y="19314"/>
                </a:cubicBezTo>
                <a:cubicBezTo>
                  <a:pt x="20425" y="19646"/>
                  <a:pt x="19621" y="20435"/>
                  <a:pt x="19244" y="20664"/>
                </a:cubicBezTo>
                <a:cubicBezTo>
                  <a:pt x="18931" y="20854"/>
                  <a:pt x="17946" y="21197"/>
                  <a:pt x="17554" y="21271"/>
                </a:cubicBezTo>
                <a:cubicBezTo>
                  <a:pt x="16155" y="21535"/>
                  <a:pt x="12335" y="21564"/>
                  <a:pt x="10875" y="21498"/>
                </a:cubicBezTo>
                <a:cubicBezTo>
                  <a:pt x="9558" y="21439"/>
                  <a:pt x="6186" y="21040"/>
                  <a:pt x="4926" y="20752"/>
                </a:cubicBezTo>
                <a:cubicBezTo>
                  <a:pt x="4233" y="20594"/>
                  <a:pt x="2437" y="20067"/>
                  <a:pt x="1897" y="19725"/>
                </a:cubicBezTo>
                <a:cubicBezTo>
                  <a:pt x="1687" y="19592"/>
                  <a:pt x="1282" y="19109"/>
                  <a:pt x="1167" y="18915"/>
                </a:cubicBezTo>
                <a:cubicBezTo>
                  <a:pt x="783" y="18269"/>
                  <a:pt x="231" y="16448"/>
                  <a:pt x="117" y="15738"/>
                </a:cubicBezTo>
                <a:cubicBezTo>
                  <a:pt x="-60" y="14642"/>
                  <a:pt x="-21" y="11781"/>
                  <a:pt x="131" y="10680"/>
                </a:cubicBezTo>
                <a:cubicBezTo>
                  <a:pt x="256" y="9774"/>
                  <a:pt x="943" y="7488"/>
                  <a:pt x="1257" y="6605"/>
                </a:cubicBezTo>
                <a:cubicBezTo>
                  <a:pt x="1581" y="5695"/>
                  <a:pt x="2408" y="3317"/>
                  <a:pt x="3038" y="2531"/>
                </a:cubicBezTo>
                <a:cubicBezTo>
                  <a:pt x="3395" y="2085"/>
                  <a:pt x="4694" y="1065"/>
                  <a:pt x="5275" y="791"/>
                </a:cubicBezTo>
                <a:cubicBezTo>
                  <a:pt x="5890" y="502"/>
                  <a:pt x="7784" y="22"/>
                  <a:pt x="8501" y="2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2" name="Shape 622"/>
          <p:cNvSpPr/>
          <p:nvPr/>
        </p:nvSpPr>
        <p:spPr>
          <a:xfrm>
            <a:off x="2961312" y="5184530"/>
            <a:ext cx="583438" cy="943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3" h="21533" extrusionOk="0">
                <a:moveTo>
                  <a:pt x="7213" y="8"/>
                </a:moveTo>
                <a:cubicBezTo>
                  <a:pt x="8621" y="153"/>
                  <a:pt x="11891" y="1965"/>
                  <a:pt x="13090" y="2603"/>
                </a:cubicBezTo>
                <a:cubicBezTo>
                  <a:pt x="14423" y="3313"/>
                  <a:pt x="17813" y="5255"/>
                  <a:pt x="18674" y="6172"/>
                </a:cubicBezTo>
                <a:cubicBezTo>
                  <a:pt x="19464" y="7014"/>
                  <a:pt x="20417" y="9571"/>
                  <a:pt x="20731" y="10552"/>
                </a:cubicBezTo>
                <a:cubicBezTo>
                  <a:pt x="21044" y="11534"/>
                  <a:pt x="21494" y="14093"/>
                  <a:pt x="21521" y="15094"/>
                </a:cubicBezTo>
                <a:cubicBezTo>
                  <a:pt x="21541" y="15807"/>
                  <a:pt x="21348" y="17639"/>
                  <a:pt x="21137" y="18338"/>
                </a:cubicBezTo>
                <a:cubicBezTo>
                  <a:pt x="21016" y="18739"/>
                  <a:pt x="20619" y="19804"/>
                  <a:pt x="20255" y="20122"/>
                </a:cubicBezTo>
                <a:cubicBezTo>
                  <a:pt x="19862" y="20466"/>
                  <a:pt x="18277" y="21164"/>
                  <a:pt x="17632" y="21320"/>
                </a:cubicBezTo>
                <a:cubicBezTo>
                  <a:pt x="17003" y="21472"/>
                  <a:pt x="15165" y="21531"/>
                  <a:pt x="14469" y="21532"/>
                </a:cubicBezTo>
                <a:cubicBezTo>
                  <a:pt x="13519" y="21534"/>
                  <a:pt x="11095" y="21344"/>
                  <a:pt x="10152" y="21258"/>
                </a:cubicBezTo>
                <a:cubicBezTo>
                  <a:pt x="9241" y="21175"/>
                  <a:pt x="6853" y="21000"/>
                  <a:pt x="6038" y="20771"/>
                </a:cubicBezTo>
                <a:cubicBezTo>
                  <a:pt x="5239" y="20547"/>
                  <a:pt x="3389" y="19624"/>
                  <a:pt x="2805" y="19211"/>
                </a:cubicBezTo>
                <a:cubicBezTo>
                  <a:pt x="2256" y="18823"/>
                  <a:pt x="1129" y="17639"/>
                  <a:pt x="856" y="17153"/>
                </a:cubicBezTo>
                <a:cubicBezTo>
                  <a:pt x="450" y="16428"/>
                  <a:pt x="146" y="14412"/>
                  <a:pt x="66" y="13634"/>
                </a:cubicBezTo>
                <a:cubicBezTo>
                  <a:pt x="-59" y="12426"/>
                  <a:pt x="5" y="9325"/>
                  <a:pt x="161" y="8119"/>
                </a:cubicBezTo>
                <a:cubicBezTo>
                  <a:pt x="299" y="7042"/>
                  <a:pt x="779" y="4260"/>
                  <a:pt x="1336" y="3252"/>
                </a:cubicBezTo>
                <a:cubicBezTo>
                  <a:pt x="1673" y="2643"/>
                  <a:pt x="2921" y="1036"/>
                  <a:pt x="3687" y="657"/>
                </a:cubicBezTo>
                <a:cubicBezTo>
                  <a:pt x="4273" y="367"/>
                  <a:pt x="6496" y="-66"/>
                  <a:pt x="7213" y="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3" name="Shape 623"/>
          <p:cNvSpPr/>
          <p:nvPr/>
        </p:nvSpPr>
        <p:spPr>
          <a:xfrm>
            <a:off x="5300600" y="5262798"/>
            <a:ext cx="596832" cy="866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577" extrusionOk="0">
                <a:moveTo>
                  <a:pt x="14449" y="0"/>
                </a:moveTo>
                <a:cubicBezTo>
                  <a:pt x="13412" y="-5"/>
                  <a:pt x="10668" y="928"/>
                  <a:pt x="9722" y="1326"/>
                </a:cubicBezTo>
                <a:cubicBezTo>
                  <a:pt x="8696" y="1758"/>
                  <a:pt x="6348" y="3203"/>
                  <a:pt x="5520" y="3813"/>
                </a:cubicBezTo>
                <a:cubicBezTo>
                  <a:pt x="4801" y="4342"/>
                  <a:pt x="3088" y="5821"/>
                  <a:pt x="2631" y="6465"/>
                </a:cubicBezTo>
                <a:cubicBezTo>
                  <a:pt x="2063" y="7266"/>
                  <a:pt x="1346" y="9560"/>
                  <a:pt x="1055" y="10444"/>
                </a:cubicBezTo>
                <a:cubicBezTo>
                  <a:pt x="770" y="11311"/>
                  <a:pt x="62" y="13542"/>
                  <a:pt x="5" y="14423"/>
                </a:cubicBezTo>
                <a:cubicBezTo>
                  <a:pt x="-49" y="15257"/>
                  <a:pt x="337" y="17403"/>
                  <a:pt x="511" y="18236"/>
                </a:cubicBezTo>
                <a:cubicBezTo>
                  <a:pt x="596" y="18643"/>
                  <a:pt x="757" y="19732"/>
                  <a:pt x="1036" y="20072"/>
                </a:cubicBezTo>
                <a:cubicBezTo>
                  <a:pt x="1280" y="20369"/>
                  <a:pt x="2342" y="21020"/>
                  <a:pt x="2793" y="21169"/>
                </a:cubicBezTo>
                <a:cubicBezTo>
                  <a:pt x="3470" y="21392"/>
                  <a:pt x="5530" y="21509"/>
                  <a:pt x="6308" y="21551"/>
                </a:cubicBezTo>
                <a:cubicBezTo>
                  <a:pt x="7112" y="21595"/>
                  <a:pt x="9177" y="21573"/>
                  <a:pt x="9985" y="21551"/>
                </a:cubicBezTo>
                <a:cubicBezTo>
                  <a:pt x="10679" y="21533"/>
                  <a:pt x="12462" y="21484"/>
                  <a:pt x="13136" y="21386"/>
                </a:cubicBezTo>
                <a:cubicBezTo>
                  <a:pt x="14147" y="21238"/>
                  <a:pt x="16809" y="20703"/>
                  <a:pt x="17601" y="20289"/>
                </a:cubicBezTo>
                <a:cubicBezTo>
                  <a:pt x="18057" y="20049"/>
                  <a:pt x="18872" y="19102"/>
                  <a:pt x="19176" y="18745"/>
                </a:cubicBezTo>
                <a:cubicBezTo>
                  <a:pt x="19554" y="18303"/>
                  <a:pt x="20443" y="17126"/>
                  <a:pt x="20656" y="16639"/>
                </a:cubicBezTo>
                <a:cubicBezTo>
                  <a:pt x="21025" y="15791"/>
                  <a:pt x="21357" y="13492"/>
                  <a:pt x="21443" y="12599"/>
                </a:cubicBezTo>
                <a:cubicBezTo>
                  <a:pt x="21542" y="11583"/>
                  <a:pt x="21551" y="8973"/>
                  <a:pt x="21443" y="7957"/>
                </a:cubicBezTo>
                <a:cubicBezTo>
                  <a:pt x="21338" y="6967"/>
                  <a:pt x="21019" y="4376"/>
                  <a:pt x="20489" y="3481"/>
                </a:cubicBezTo>
                <a:cubicBezTo>
                  <a:pt x="20129" y="2873"/>
                  <a:pt x="18604" y="1400"/>
                  <a:pt x="17863" y="994"/>
                </a:cubicBezTo>
                <a:cubicBezTo>
                  <a:pt x="17248" y="658"/>
                  <a:pt x="15202" y="3"/>
                  <a:pt x="14449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4" name="Shape 624"/>
          <p:cNvSpPr/>
          <p:nvPr/>
        </p:nvSpPr>
        <p:spPr>
          <a:xfrm>
            <a:off x="2436540" y="5037192"/>
            <a:ext cx="582479" cy="1073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89" extrusionOk="0">
                <a:moveTo>
                  <a:pt x="2602" y="1435"/>
                </a:moveTo>
                <a:cubicBezTo>
                  <a:pt x="2276" y="1675"/>
                  <a:pt x="1362" y="2274"/>
                  <a:pt x="1160" y="2544"/>
                </a:cubicBezTo>
                <a:cubicBezTo>
                  <a:pt x="567" y="3339"/>
                  <a:pt x="60" y="5631"/>
                  <a:pt x="8" y="6507"/>
                </a:cubicBezTo>
                <a:cubicBezTo>
                  <a:pt x="-82" y="8000"/>
                  <a:pt x="601" y="11858"/>
                  <a:pt x="1160" y="13322"/>
                </a:cubicBezTo>
                <a:cubicBezTo>
                  <a:pt x="1488" y="14180"/>
                  <a:pt x="2806" y="16327"/>
                  <a:pt x="3466" y="17126"/>
                </a:cubicBezTo>
                <a:cubicBezTo>
                  <a:pt x="3981" y="17749"/>
                  <a:pt x="5563" y="19296"/>
                  <a:pt x="6349" y="19820"/>
                </a:cubicBezTo>
                <a:cubicBezTo>
                  <a:pt x="6934" y="20211"/>
                  <a:pt x="8705" y="21189"/>
                  <a:pt x="9519" y="21364"/>
                </a:cubicBezTo>
                <a:cubicBezTo>
                  <a:pt x="10296" y="21530"/>
                  <a:pt x="12721" y="21518"/>
                  <a:pt x="13555" y="21405"/>
                </a:cubicBezTo>
                <a:cubicBezTo>
                  <a:pt x="14300" y="21305"/>
                  <a:pt x="16075" y="20701"/>
                  <a:pt x="16725" y="20454"/>
                </a:cubicBezTo>
                <a:cubicBezTo>
                  <a:pt x="17204" y="20273"/>
                  <a:pt x="18368" y="19745"/>
                  <a:pt x="18743" y="19504"/>
                </a:cubicBezTo>
                <a:cubicBezTo>
                  <a:pt x="19364" y="19104"/>
                  <a:pt x="20825" y="17935"/>
                  <a:pt x="21049" y="17443"/>
                </a:cubicBezTo>
                <a:cubicBezTo>
                  <a:pt x="21518" y="16409"/>
                  <a:pt x="20771" y="13473"/>
                  <a:pt x="20472" y="12371"/>
                </a:cubicBezTo>
                <a:cubicBezTo>
                  <a:pt x="20271" y="11629"/>
                  <a:pt x="19750" y="9625"/>
                  <a:pt x="19031" y="9043"/>
                </a:cubicBezTo>
                <a:cubicBezTo>
                  <a:pt x="18624" y="8714"/>
                  <a:pt x="16749" y="8201"/>
                  <a:pt x="16149" y="7933"/>
                </a:cubicBezTo>
                <a:cubicBezTo>
                  <a:pt x="15140" y="7484"/>
                  <a:pt x="12542" y="6291"/>
                  <a:pt x="11825" y="5714"/>
                </a:cubicBezTo>
                <a:cubicBezTo>
                  <a:pt x="11072" y="5109"/>
                  <a:pt x="10117" y="3218"/>
                  <a:pt x="9519" y="2544"/>
                </a:cubicBezTo>
                <a:cubicBezTo>
                  <a:pt x="9134" y="2110"/>
                  <a:pt x="8133" y="942"/>
                  <a:pt x="7502" y="642"/>
                </a:cubicBezTo>
                <a:cubicBezTo>
                  <a:pt x="7012" y="411"/>
                  <a:pt x="5146" y="-70"/>
                  <a:pt x="4619" y="8"/>
                </a:cubicBezTo>
                <a:cubicBezTo>
                  <a:pt x="4062" y="92"/>
                  <a:pt x="3034" y="1116"/>
                  <a:pt x="2602" y="1435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5" name="Shape 625"/>
          <p:cNvSpPr/>
          <p:nvPr/>
        </p:nvSpPr>
        <p:spPr>
          <a:xfrm>
            <a:off x="5906066" y="5075179"/>
            <a:ext cx="617714" cy="10362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9" h="21409" extrusionOk="0">
                <a:moveTo>
                  <a:pt x="17948" y="16"/>
                </a:moveTo>
                <a:cubicBezTo>
                  <a:pt x="16946" y="-143"/>
                  <a:pt x="13597" y="932"/>
                  <a:pt x="12503" y="1325"/>
                </a:cubicBezTo>
                <a:cubicBezTo>
                  <a:pt x="11709" y="1609"/>
                  <a:pt x="9875" y="2556"/>
                  <a:pt x="9235" y="2961"/>
                </a:cubicBezTo>
                <a:cubicBezTo>
                  <a:pt x="8621" y="3349"/>
                  <a:pt x="7410" y="4543"/>
                  <a:pt x="6785" y="4924"/>
                </a:cubicBezTo>
                <a:cubicBezTo>
                  <a:pt x="6101" y="5340"/>
                  <a:pt x="3916" y="6138"/>
                  <a:pt x="3245" y="6560"/>
                </a:cubicBezTo>
                <a:cubicBezTo>
                  <a:pt x="2746" y="6874"/>
                  <a:pt x="1712" y="7820"/>
                  <a:pt x="1339" y="8196"/>
                </a:cubicBezTo>
                <a:cubicBezTo>
                  <a:pt x="1066" y="8472"/>
                  <a:pt x="370" y="9200"/>
                  <a:pt x="250" y="9505"/>
                </a:cubicBezTo>
                <a:cubicBezTo>
                  <a:pt x="49" y="10016"/>
                  <a:pt x="250" y="11419"/>
                  <a:pt x="250" y="11959"/>
                </a:cubicBezTo>
                <a:cubicBezTo>
                  <a:pt x="250" y="12427"/>
                  <a:pt x="220" y="13619"/>
                  <a:pt x="250" y="14086"/>
                </a:cubicBezTo>
                <a:cubicBezTo>
                  <a:pt x="280" y="14555"/>
                  <a:pt x="536" y="15746"/>
                  <a:pt x="522" y="16213"/>
                </a:cubicBezTo>
                <a:cubicBezTo>
                  <a:pt x="506" y="16742"/>
                  <a:pt x="-226" y="18184"/>
                  <a:pt x="71" y="18612"/>
                </a:cubicBezTo>
                <a:cubicBezTo>
                  <a:pt x="439" y="19143"/>
                  <a:pt x="3016" y="20176"/>
                  <a:pt x="3974" y="20467"/>
                </a:cubicBezTo>
                <a:cubicBezTo>
                  <a:pt x="4969" y="20769"/>
                  <a:pt x="7847" y="21169"/>
                  <a:pt x="8963" y="21285"/>
                </a:cubicBezTo>
                <a:cubicBezTo>
                  <a:pt x="9531" y="21344"/>
                  <a:pt x="10844" y="21361"/>
                  <a:pt x="11586" y="21405"/>
                </a:cubicBezTo>
                <a:cubicBezTo>
                  <a:pt x="12455" y="21457"/>
                  <a:pt x="13663" y="20879"/>
                  <a:pt x="14136" y="20647"/>
                </a:cubicBezTo>
                <a:cubicBezTo>
                  <a:pt x="14871" y="20289"/>
                  <a:pt x="16423" y="19072"/>
                  <a:pt x="16859" y="18564"/>
                </a:cubicBezTo>
                <a:cubicBezTo>
                  <a:pt x="17432" y="17897"/>
                  <a:pt x="18192" y="15973"/>
                  <a:pt x="18493" y="15231"/>
                </a:cubicBezTo>
                <a:cubicBezTo>
                  <a:pt x="19013" y="13950"/>
                  <a:pt x="20087" y="10646"/>
                  <a:pt x="20399" y="9341"/>
                </a:cubicBezTo>
                <a:cubicBezTo>
                  <a:pt x="20673" y="8198"/>
                  <a:pt x="21374" y="5241"/>
                  <a:pt x="21216" y="4106"/>
                </a:cubicBezTo>
                <a:cubicBezTo>
                  <a:pt x="21139" y="3558"/>
                  <a:pt x="20537" y="2140"/>
                  <a:pt x="20127" y="1652"/>
                </a:cubicBezTo>
                <a:cubicBezTo>
                  <a:pt x="19788" y="1249"/>
                  <a:pt x="18544" y="110"/>
                  <a:pt x="17948" y="16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6" name="Shape 626"/>
          <p:cNvSpPr/>
          <p:nvPr/>
        </p:nvSpPr>
        <p:spPr>
          <a:xfrm>
            <a:off x="2221367" y="4970783"/>
            <a:ext cx="350021" cy="924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500" extrusionOk="0">
                <a:moveTo>
                  <a:pt x="21377" y="19719"/>
                </a:moveTo>
                <a:cubicBezTo>
                  <a:pt x="19622" y="20306"/>
                  <a:pt x="17317" y="21453"/>
                  <a:pt x="16058" y="21499"/>
                </a:cubicBezTo>
                <a:cubicBezTo>
                  <a:pt x="15100" y="21535"/>
                  <a:pt x="12256" y="20764"/>
                  <a:pt x="11396" y="20467"/>
                </a:cubicBezTo>
                <a:cubicBezTo>
                  <a:pt x="10255" y="20074"/>
                  <a:pt x="7893" y="18788"/>
                  <a:pt x="7207" y="18258"/>
                </a:cubicBezTo>
                <a:cubicBezTo>
                  <a:pt x="6284" y="17544"/>
                  <a:pt x="4976" y="15524"/>
                  <a:pt x="4450" y="14743"/>
                </a:cubicBezTo>
                <a:cubicBezTo>
                  <a:pt x="3990" y="14061"/>
                  <a:pt x="3030" y="12303"/>
                  <a:pt x="2677" y="11611"/>
                </a:cubicBezTo>
                <a:cubicBezTo>
                  <a:pt x="2161" y="10602"/>
                  <a:pt x="875" y="8025"/>
                  <a:pt x="580" y="7005"/>
                </a:cubicBezTo>
                <a:cubicBezTo>
                  <a:pt x="335" y="6159"/>
                  <a:pt x="-223" y="3963"/>
                  <a:pt x="96" y="3135"/>
                </a:cubicBezTo>
                <a:cubicBezTo>
                  <a:pt x="370" y="2426"/>
                  <a:pt x="1962" y="105"/>
                  <a:pt x="2998" y="3"/>
                </a:cubicBezTo>
                <a:cubicBezTo>
                  <a:pt x="3690" y="-65"/>
                  <a:pt x="6500" y="1116"/>
                  <a:pt x="7351" y="1477"/>
                </a:cubicBezTo>
                <a:cubicBezTo>
                  <a:pt x="7959" y="1735"/>
                  <a:pt x="9163" y="2508"/>
                  <a:pt x="9769" y="2767"/>
                </a:cubicBezTo>
                <a:cubicBezTo>
                  <a:pt x="10717" y="3171"/>
                  <a:pt x="13010" y="3878"/>
                  <a:pt x="14606" y="4425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7" name="Shape 627"/>
          <p:cNvSpPr/>
          <p:nvPr/>
        </p:nvSpPr>
        <p:spPr>
          <a:xfrm>
            <a:off x="6426266" y="5034258"/>
            <a:ext cx="342348" cy="895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3" h="21445" extrusionOk="0">
                <a:moveTo>
                  <a:pt x="16313" y="0"/>
                </a:moveTo>
                <a:cubicBezTo>
                  <a:pt x="15017" y="0"/>
                  <a:pt x="11534" y="2174"/>
                  <a:pt x="10422" y="2846"/>
                </a:cubicBezTo>
                <a:cubicBezTo>
                  <a:pt x="10034" y="3081"/>
                  <a:pt x="9334" y="3749"/>
                  <a:pt x="8949" y="3984"/>
                </a:cubicBezTo>
                <a:cubicBezTo>
                  <a:pt x="8296" y="4385"/>
                  <a:pt x="5944" y="5267"/>
                  <a:pt x="5513" y="5692"/>
                </a:cubicBezTo>
                <a:cubicBezTo>
                  <a:pt x="4640" y="6552"/>
                  <a:pt x="4794" y="9098"/>
                  <a:pt x="4531" y="10056"/>
                </a:cubicBezTo>
                <a:cubicBezTo>
                  <a:pt x="4256" y="11060"/>
                  <a:pt x="3614" y="13627"/>
                  <a:pt x="3058" y="14609"/>
                </a:cubicBezTo>
                <a:cubicBezTo>
                  <a:pt x="2753" y="15149"/>
                  <a:pt x="1420" y="16475"/>
                  <a:pt x="1095" y="17014"/>
                </a:cubicBezTo>
                <a:cubicBezTo>
                  <a:pt x="773" y="17547"/>
                  <a:pt x="-356" y="19049"/>
                  <a:pt x="113" y="19480"/>
                </a:cubicBezTo>
                <a:cubicBezTo>
                  <a:pt x="581" y="19911"/>
                  <a:pt x="4073" y="20729"/>
                  <a:pt x="5348" y="20934"/>
                </a:cubicBezTo>
                <a:cubicBezTo>
                  <a:pt x="6759" y="21161"/>
                  <a:pt x="11207" y="21600"/>
                  <a:pt x="12383" y="21390"/>
                </a:cubicBezTo>
                <a:cubicBezTo>
                  <a:pt x="13961" y="21108"/>
                  <a:pt x="16590" y="18966"/>
                  <a:pt x="17293" y="18215"/>
                </a:cubicBezTo>
                <a:cubicBezTo>
                  <a:pt x="18460" y="16966"/>
                  <a:pt x="19326" y="13484"/>
                  <a:pt x="19750" y="12143"/>
                </a:cubicBezTo>
                <a:cubicBezTo>
                  <a:pt x="20197" y="10729"/>
                  <a:pt x="21244" y="7110"/>
                  <a:pt x="21223" y="5692"/>
                </a:cubicBezTo>
                <a:cubicBezTo>
                  <a:pt x="21210" y="4857"/>
                  <a:pt x="21027" y="2642"/>
                  <a:pt x="20241" y="1897"/>
                </a:cubicBezTo>
                <a:cubicBezTo>
                  <a:pt x="19740" y="1423"/>
                  <a:pt x="17177" y="0"/>
                  <a:pt x="16313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8" name="Shape 628"/>
          <p:cNvSpPr/>
          <p:nvPr/>
        </p:nvSpPr>
        <p:spPr>
          <a:xfrm>
            <a:off x="13770551" y="5151055"/>
            <a:ext cx="893338" cy="1223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3" h="21470" extrusionOk="0">
                <a:moveTo>
                  <a:pt x="8551" y="1"/>
                </a:moveTo>
                <a:cubicBezTo>
                  <a:pt x="9854" y="27"/>
                  <a:pt x="13241" y="711"/>
                  <a:pt x="14438" y="1113"/>
                </a:cubicBezTo>
                <a:cubicBezTo>
                  <a:pt x="15340" y="1416"/>
                  <a:pt x="17571" y="2487"/>
                  <a:pt x="18203" y="3031"/>
                </a:cubicBezTo>
                <a:cubicBezTo>
                  <a:pt x="18905" y="3636"/>
                  <a:pt x="20106" y="5618"/>
                  <a:pt x="20403" y="6397"/>
                </a:cubicBezTo>
                <a:cubicBezTo>
                  <a:pt x="20693" y="7155"/>
                  <a:pt x="20803" y="9216"/>
                  <a:pt x="20895" y="10012"/>
                </a:cubicBezTo>
                <a:cubicBezTo>
                  <a:pt x="20996" y="10898"/>
                  <a:pt x="21233" y="13157"/>
                  <a:pt x="21274" y="14045"/>
                </a:cubicBezTo>
                <a:cubicBezTo>
                  <a:pt x="21300" y="14595"/>
                  <a:pt x="21274" y="15997"/>
                  <a:pt x="21274" y="16548"/>
                </a:cubicBezTo>
                <a:cubicBezTo>
                  <a:pt x="21274" y="17313"/>
                  <a:pt x="21564" y="19324"/>
                  <a:pt x="21274" y="20024"/>
                </a:cubicBezTo>
                <a:cubicBezTo>
                  <a:pt x="21191" y="20226"/>
                  <a:pt x="20741" y="20732"/>
                  <a:pt x="20515" y="20858"/>
                </a:cubicBezTo>
                <a:cubicBezTo>
                  <a:pt x="20117" y="21081"/>
                  <a:pt x="18751" y="21358"/>
                  <a:pt x="18236" y="21415"/>
                </a:cubicBezTo>
                <a:cubicBezTo>
                  <a:pt x="16648" y="21588"/>
                  <a:pt x="12459" y="21304"/>
                  <a:pt x="10829" y="21276"/>
                </a:cubicBezTo>
                <a:cubicBezTo>
                  <a:pt x="9477" y="21252"/>
                  <a:pt x="6013" y="21309"/>
                  <a:pt x="4682" y="21173"/>
                </a:cubicBezTo>
                <a:cubicBezTo>
                  <a:pt x="3898" y="21093"/>
                  <a:pt x="1706" y="20852"/>
                  <a:pt x="1175" y="20507"/>
                </a:cubicBezTo>
                <a:cubicBezTo>
                  <a:pt x="761" y="20238"/>
                  <a:pt x="268" y="19021"/>
                  <a:pt x="144" y="18582"/>
                </a:cubicBezTo>
                <a:cubicBezTo>
                  <a:pt x="-36" y="17943"/>
                  <a:pt x="3" y="16236"/>
                  <a:pt x="5" y="15574"/>
                </a:cubicBezTo>
                <a:cubicBezTo>
                  <a:pt x="8" y="14473"/>
                  <a:pt x="182" y="11669"/>
                  <a:pt x="267" y="10569"/>
                </a:cubicBezTo>
                <a:cubicBezTo>
                  <a:pt x="336" y="9680"/>
                  <a:pt x="464" y="7406"/>
                  <a:pt x="680" y="6536"/>
                </a:cubicBezTo>
                <a:cubicBezTo>
                  <a:pt x="923" y="5556"/>
                  <a:pt x="1683" y="2944"/>
                  <a:pt x="2428" y="2168"/>
                </a:cubicBezTo>
                <a:cubicBezTo>
                  <a:pt x="2914" y="1662"/>
                  <a:pt x="4905" y="674"/>
                  <a:pt x="5702" y="418"/>
                </a:cubicBezTo>
                <a:cubicBezTo>
                  <a:pt x="6273" y="234"/>
                  <a:pt x="7928" y="-12"/>
                  <a:pt x="8551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29" name="Shape 629"/>
          <p:cNvSpPr/>
          <p:nvPr/>
        </p:nvSpPr>
        <p:spPr>
          <a:xfrm flipH="1">
            <a:off x="14670295" y="5149491"/>
            <a:ext cx="897201" cy="1223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470" extrusionOk="0">
                <a:moveTo>
                  <a:pt x="8593" y="1"/>
                </a:moveTo>
                <a:cubicBezTo>
                  <a:pt x="9889" y="27"/>
                  <a:pt x="13246" y="722"/>
                  <a:pt x="14446" y="1113"/>
                </a:cubicBezTo>
                <a:cubicBezTo>
                  <a:pt x="15470" y="1447"/>
                  <a:pt x="18058" y="2586"/>
                  <a:pt x="18761" y="3199"/>
                </a:cubicBezTo>
                <a:cubicBezTo>
                  <a:pt x="19406" y="3761"/>
                  <a:pt x="20432" y="5661"/>
                  <a:pt x="20663" y="6397"/>
                </a:cubicBezTo>
                <a:cubicBezTo>
                  <a:pt x="20902" y="7159"/>
                  <a:pt x="20806" y="9218"/>
                  <a:pt x="20865" y="10012"/>
                </a:cubicBezTo>
                <a:cubicBezTo>
                  <a:pt x="20932" y="10900"/>
                  <a:pt x="21201" y="13157"/>
                  <a:pt x="21243" y="14045"/>
                </a:cubicBezTo>
                <a:cubicBezTo>
                  <a:pt x="21269" y="14595"/>
                  <a:pt x="21243" y="15997"/>
                  <a:pt x="21243" y="16548"/>
                </a:cubicBezTo>
                <a:cubicBezTo>
                  <a:pt x="21243" y="17313"/>
                  <a:pt x="21531" y="19324"/>
                  <a:pt x="21243" y="20024"/>
                </a:cubicBezTo>
                <a:cubicBezTo>
                  <a:pt x="21160" y="20226"/>
                  <a:pt x="20713" y="20732"/>
                  <a:pt x="20488" y="20858"/>
                </a:cubicBezTo>
                <a:cubicBezTo>
                  <a:pt x="20093" y="21081"/>
                  <a:pt x="18734" y="21358"/>
                  <a:pt x="18222" y="21415"/>
                </a:cubicBezTo>
                <a:cubicBezTo>
                  <a:pt x="16644" y="21588"/>
                  <a:pt x="12479" y="21304"/>
                  <a:pt x="10859" y="21276"/>
                </a:cubicBezTo>
                <a:cubicBezTo>
                  <a:pt x="9447" y="21251"/>
                  <a:pt x="5832" y="21308"/>
                  <a:pt x="4440" y="21173"/>
                </a:cubicBezTo>
                <a:cubicBezTo>
                  <a:pt x="3629" y="21095"/>
                  <a:pt x="1321" y="20884"/>
                  <a:pt x="808" y="20521"/>
                </a:cubicBezTo>
                <a:cubicBezTo>
                  <a:pt x="432" y="20255"/>
                  <a:pt x="130" y="19018"/>
                  <a:pt x="50" y="18582"/>
                </a:cubicBezTo>
                <a:cubicBezTo>
                  <a:pt x="-69" y="17934"/>
                  <a:pt x="59" y="16235"/>
                  <a:pt x="97" y="15574"/>
                </a:cubicBezTo>
                <a:cubicBezTo>
                  <a:pt x="162" y="14472"/>
                  <a:pt x="508" y="11671"/>
                  <a:pt x="605" y="10569"/>
                </a:cubicBezTo>
                <a:cubicBezTo>
                  <a:pt x="691" y="9602"/>
                  <a:pt x="663" y="7107"/>
                  <a:pt x="939" y="6172"/>
                </a:cubicBezTo>
                <a:cubicBezTo>
                  <a:pt x="1185" y="5336"/>
                  <a:pt x="2252" y="3211"/>
                  <a:pt x="2885" y="2504"/>
                </a:cubicBezTo>
                <a:cubicBezTo>
                  <a:pt x="3363" y="1969"/>
                  <a:pt x="5010" y="711"/>
                  <a:pt x="5761" y="418"/>
                </a:cubicBezTo>
                <a:cubicBezTo>
                  <a:pt x="6299" y="208"/>
                  <a:pt x="7974" y="-12"/>
                  <a:pt x="8593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0" name="Shape 630"/>
          <p:cNvSpPr/>
          <p:nvPr/>
        </p:nvSpPr>
        <p:spPr>
          <a:xfrm>
            <a:off x="13221851" y="5135189"/>
            <a:ext cx="591233" cy="1068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1" h="21446" extrusionOk="0">
                <a:moveTo>
                  <a:pt x="6976" y="1"/>
                </a:moveTo>
                <a:cubicBezTo>
                  <a:pt x="8521" y="44"/>
                  <a:pt x="12588" y="1166"/>
                  <a:pt x="13861" y="1714"/>
                </a:cubicBezTo>
                <a:cubicBezTo>
                  <a:pt x="15141" y="2266"/>
                  <a:pt x="17916" y="4190"/>
                  <a:pt x="18574" y="5008"/>
                </a:cubicBezTo>
                <a:cubicBezTo>
                  <a:pt x="19423" y="6062"/>
                  <a:pt x="19879" y="9170"/>
                  <a:pt x="20212" y="10347"/>
                </a:cubicBezTo>
                <a:cubicBezTo>
                  <a:pt x="20488" y="11325"/>
                  <a:pt x="21236" y="13818"/>
                  <a:pt x="21362" y="14804"/>
                </a:cubicBezTo>
                <a:cubicBezTo>
                  <a:pt x="21452" y="15500"/>
                  <a:pt x="21529" y="17299"/>
                  <a:pt x="21362" y="17987"/>
                </a:cubicBezTo>
                <a:cubicBezTo>
                  <a:pt x="21268" y="18379"/>
                  <a:pt x="20756" y="19367"/>
                  <a:pt x="20499" y="19738"/>
                </a:cubicBezTo>
                <a:cubicBezTo>
                  <a:pt x="20248" y="20102"/>
                  <a:pt x="19573" y="21154"/>
                  <a:pt x="19061" y="21329"/>
                </a:cubicBezTo>
                <a:cubicBezTo>
                  <a:pt x="18328" y="21580"/>
                  <a:pt x="15468" y="21353"/>
                  <a:pt x="14457" y="21329"/>
                </a:cubicBezTo>
                <a:cubicBezTo>
                  <a:pt x="13443" y="21305"/>
                  <a:pt x="10866" y="21163"/>
                  <a:pt x="9854" y="21112"/>
                </a:cubicBezTo>
                <a:cubicBezTo>
                  <a:pt x="8967" y="21067"/>
                  <a:pt x="6685" y="21005"/>
                  <a:pt x="5826" y="20894"/>
                </a:cubicBezTo>
                <a:cubicBezTo>
                  <a:pt x="4894" y="20774"/>
                  <a:pt x="2296" y="20392"/>
                  <a:pt x="1722" y="20040"/>
                </a:cubicBezTo>
                <a:cubicBezTo>
                  <a:pt x="984" y="19588"/>
                  <a:pt x="461" y="17705"/>
                  <a:pt x="283" y="17032"/>
                </a:cubicBezTo>
                <a:cubicBezTo>
                  <a:pt x="73" y="16240"/>
                  <a:pt x="95" y="14177"/>
                  <a:pt x="71" y="13371"/>
                </a:cubicBezTo>
                <a:cubicBezTo>
                  <a:pt x="37" y="12181"/>
                  <a:pt x="-71" y="9145"/>
                  <a:pt x="71" y="7959"/>
                </a:cubicBezTo>
                <a:cubicBezTo>
                  <a:pt x="198" y="6904"/>
                  <a:pt x="667" y="4183"/>
                  <a:pt x="1222" y="3184"/>
                </a:cubicBezTo>
                <a:cubicBezTo>
                  <a:pt x="1550" y="2594"/>
                  <a:pt x="2734" y="1017"/>
                  <a:pt x="3524" y="638"/>
                </a:cubicBezTo>
                <a:cubicBezTo>
                  <a:pt x="4083" y="369"/>
                  <a:pt x="6232" y="-20"/>
                  <a:pt x="6976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1" name="Shape 631"/>
          <p:cNvSpPr/>
          <p:nvPr/>
        </p:nvSpPr>
        <p:spPr>
          <a:xfrm>
            <a:off x="15530369" y="5182754"/>
            <a:ext cx="651740" cy="1031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569" extrusionOk="0">
                <a:moveTo>
                  <a:pt x="14838" y="1"/>
                </a:moveTo>
                <a:cubicBezTo>
                  <a:pt x="13820" y="-24"/>
                  <a:pt x="11116" y="605"/>
                  <a:pt x="10153" y="893"/>
                </a:cubicBezTo>
                <a:cubicBezTo>
                  <a:pt x="9006" y="1236"/>
                  <a:pt x="6075" y="2341"/>
                  <a:pt x="5307" y="2946"/>
                </a:cubicBezTo>
                <a:cubicBezTo>
                  <a:pt x="4523" y="3564"/>
                  <a:pt x="3524" y="5676"/>
                  <a:pt x="3125" y="6467"/>
                </a:cubicBezTo>
                <a:cubicBezTo>
                  <a:pt x="2694" y="7324"/>
                  <a:pt x="1852" y="9563"/>
                  <a:pt x="1564" y="10446"/>
                </a:cubicBezTo>
                <a:cubicBezTo>
                  <a:pt x="1280" y="11314"/>
                  <a:pt x="698" y="13546"/>
                  <a:pt x="523" y="14425"/>
                </a:cubicBezTo>
                <a:cubicBezTo>
                  <a:pt x="357" y="15260"/>
                  <a:pt x="-28" y="17402"/>
                  <a:pt x="2" y="18239"/>
                </a:cubicBezTo>
                <a:cubicBezTo>
                  <a:pt x="22" y="18787"/>
                  <a:pt x="78" y="20329"/>
                  <a:pt x="523" y="20726"/>
                </a:cubicBezTo>
                <a:cubicBezTo>
                  <a:pt x="786" y="20960"/>
                  <a:pt x="2120" y="21306"/>
                  <a:pt x="2605" y="21389"/>
                </a:cubicBezTo>
                <a:cubicBezTo>
                  <a:pt x="3473" y="21538"/>
                  <a:pt x="5852" y="21537"/>
                  <a:pt x="6769" y="21555"/>
                </a:cubicBezTo>
                <a:cubicBezTo>
                  <a:pt x="7570" y="21571"/>
                  <a:pt x="9613" y="21576"/>
                  <a:pt x="10413" y="21555"/>
                </a:cubicBezTo>
                <a:cubicBezTo>
                  <a:pt x="11101" y="21537"/>
                  <a:pt x="12854" y="21447"/>
                  <a:pt x="13536" y="21389"/>
                </a:cubicBezTo>
                <a:cubicBezTo>
                  <a:pt x="14798" y="21282"/>
                  <a:pt x="18303" y="21155"/>
                  <a:pt x="19235" y="20726"/>
                </a:cubicBezTo>
                <a:cubicBezTo>
                  <a:pt x="19617" y="20550"/>
                  <a:pt x="20206" y="19710"/>
                  <a:pt x="20372" y="19399"/>
                </a:cubicBezTo>
                <a:cubicBezTo>
                  <a:pt x="20648" y="18883"/>
                  <a:pt x="20898" y="17463"/>
                  <a:pt x="20988" y="16912"/>
                </a:cubicBezTo>
                <a:cubicBezTo>
                  <a:pt x="21144" y="15969"/>
                  <a:pt x="21305" y="13551"/>
                  <a:pt x="21344" y="12602"/>
                </a:cubicBezTo>
                <a:cubicBezTo>
                  <a:pt x="21387" y="11581"/>
                  <a:pt x="21365" y="8980"/>
                  <a:pt x="21344" y="7959"/>
                </a:cubicBezTo>
                <a:cubicBezTo>
                  <a:pt x="21325" y="6974"/>
                  <a:pt x="21572" y="4401"/>
                  <a:pt x="21165" y="3483"/>
                </a:cubicBezTo>
                <a:cubicBezTo>
                  <a:pt x="20903" y="2893"/>
                  <a:pt x="19615" y="1382"/>
                  <a:pt x="18902" y="996"/>
                </a:cubicBezTo>
                <a:cubicBezTo>
                  <a:pt x="18215" y="622"/>
                  <a:pt x="15744" y="23"/>
                  <a:pt x="14838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2" name="Shape 632"/>
          <p:cNvSpPr/>
          <p:nvPr/>
        </p:nvSpPr>
        <p:spPr>
          <a:xfrm>
            <a:off x="12754570" y="4991123"/>
            <a:ext cx="521787" cy="1217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3" h="21440" extrusionOk="0">
                <a:moveTo>
                  <a:pt x="1426" y="1407"/>
                </a:moveTo>
                <a:cubicBezTo>
                  <a:pt x="1097" y="1897"/>
                  <a:pt x="476" y="3177"/>
                  <a:pt x="334" y="3683"/>
                </a:cubicBezTo>
                <a:cubicBezTo>
                  <a:pt x="96" y="4532"/>
                  <a:pt x="-1" y="6725"/>
                  <a:pt x="0" y="7583"/>
                </a:cubicBezTo>
                <a:cubicBezTo>
                  <a:pt x="2" y="8891"/>
                  <a:pt x="301" y="12226"/>
                  <a:pt x="524" y="13531"/>
                </a:cubicBezTo>
                <a:cubicBezTo>
                  <a:pt x="646" y="14245"/>
                  <a:pt x="998" y="16073"/>
                  <a:pt x="1347" y="16769"/>
                </a:cubicBezTo>
                <a:cubicBezTo>
                  <a:pt x="1671" y="17417"/>
                  <a:pt x="2715" y="19107"/>
                  <a:pt x="3529" y="19645"/>
                </a:cubicBezTo>
                <a:cubicBezTo>
                  <a:pt x="4248" y="20120"/>
                  <a:pt x="6965" y="21297"/>
                  <a:pt x="8132" y="21425"/>
                </a:cubicBezTo>
                <a:cubicBezTo>
                  <a:pt x="9011" y="21521"/>
                  <a:pt x="11721" y="21125"/>
                  <a:pt x="12656" y="20959"/>
                </a:cubicBezTo>
                <a:cubicBezTo>
                  <a:pt x="13491" y="20811"/>
                  <a:pt x="15488" y="20267"/>
                  <a:pt x="16210" y="20028"/>
                </a:cubicBezTo>
                <a:cubicBezTo>
                  <a:pt x="16753" y="19849"/>
                  <a:pt x="18057" y="19329"/>
                  <a:pt x="18472" y="19097"/>
                </a:cubicBezTo>
                <a:cubicBezTo>
                  <a:pt x="19181" y="18700"/>
                  <a:pt x="20806" y="17555"/>
                  <a:pt x="21057" y="17080"/>
                </a:cubicBezTo>
                <a:cubicBezTo>
                  <a:pt x="21599" y="16055"/>
                  <a:pt x="20747" y="13195"/>
                  <a:pt x="20411" y="12114"/>
                </a:cubicBezTo>
                <a:cubicBezTo>
                  <a:pt x="20185" y="11390"/>
                  <a:pt x="19642" y="9439"/>
                  <a:pt x="18795" y="8855"/>
                </a:cubicBezTo>
                <a:cubicBezTo>
                  <a:pt x="18345" y="8545"/>
                  <a:pt x="16232" y="8029"/>
                  <a:pt x="15564" y="7769"/>
                </a:cubicBezTo>
                <a:cubicBezTo>
                  <a:pt x="14425" y="7326"/>
                  <a:pt x="11511" y="6148"/>
                  <a:pt x="10717" y="5597"/>
                </a:cubicBezTo>
                <a:cubicBezTo>
                  <a:pt x="9850" y="4994"/>
                  <a:pt x="8807" y="3156"/>
                  <a:pt x="8132" y="2493"/>
                </a:cubicBezTo>
                <a:cubicBezTo>
                  <a:pt x="7702" y="2071"/>
                  <a:pt x="6608" y="930"/>
                  <a:pt x="5870" y="631"/>
                </a:cubicBezTo>
                <a:cubicBezTo>
                  <a:pt x="5334" y="414"/>
                  <a:pt x="3131" y="-79"/>
                  <a:pt x="2639" y="10"/>
                </a:cubicBezTo>
                <a:cubicBezTo>
                  <a:pt x="2159" y="97"/>
                  <a:pt x="1636" y="1093"/>
                  <a:pt x="1426" y="1407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3" name="Shape 633"/>
          <p:cNvSpPr/>
          <p:nvPr/>
        </p:nvSpPr>
        <p:spPr>
          <a:xfrm>
            <a:off x="16162342" y="5093509"/>
            <a:ext cx="585401" cy="1139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392" extrusionOk="0">
                <a:moveTo>
                  <a:pt x="19141" y="24"/>
                </a:moveTo>
                <a:cubicBezTo>
                  <a:pt x="18277" y="-174"/>
                  <a:pt x="14493" y="922"/>
                  <a:pt x="13335" y="1300"/>
                </a:cubicBezTo>
                <a:cubicBezTo>
                  <a:pt x="12480" y="1579"/>
                  <a:pt x="10530" y="2503"/>
                  <a:pt x="9851" y="2894"/>
                </a:cubicBezTo>
                <a:cubicBezTo>
                  <a:pt x="9191" y="3276"/>
                  <a:pt x="7912" y="4434"/>
                  <a:pt x="7239" y="4808"/>
                </a:cubicBezTo>
                <a:cubicBezTo>
                  <a:pt x="6515" y="5209"/>
                  <a:pt x="4175" y="5995"/>
                  <a:pt x="3465" y="6402"/>
                </a:cubicBezTo>
                <a:cubicBezTo>
                  <a:pt x="2926" y="6710"/>
                  <a:pt x="1829" y="7631"/>
                  <a:pt x="1433" y="7996"/>
                </a:cubicBezTo>
                <a:cubicBezTo>
                  <a:pt x="1140" y="8266"/>
                  <a:pt x="399" y="8977"/>
                  <a:pt x="272" y="9272"/>
                </a:cubicBezTo>
                <a:cubicBezTo>
                  <a:pt x="55" y="9773"/>
                  <a:pt x="272" y="11138"/>
                  <a:pt x="272" y="11664"/>
                </a:cubicBezTo>
                <a:cubicBezTo>
                  <a:pt x="272" y="12120"/>
                  <a:pt x="240" y="13281"/>
                  <a:pt x="272" y="13737"/>
                </a:cubicBezTo>
                <a:cubicBezTo>
                  <a:pt x="303" y="14193"/>
                  <a:pt x="577" y="15354"/>
                  <a:pt x="562" y="15809"/>
                </a:cubicBezTo>
                <a:cubicBezTo>
                  <a:pt x="545" y="16325"/>
                  <a:pt x="-250" y="17724"/>
                  <a:pt x="81" y="18148"/>
                </a:cubicBezTo>
                <a:cubicBezTo>
                  <a:pt x="475" y="18653"/>
                  <a:pt x="3209" y="19670"/>
                  <a:pt x="4242" y="19955"/>
                </a:cubicBezTo>
                <a:cubicBezTo>
                  <a:pt x="5293" y="20245"/>
                  <a:pt x="8438" y="20517"/>
                  <a:pt x="9561" y="20752"/>
                </a:cubicBezTo>
                <a:cubicBezTo>
                  <a:pt x="10095" y="20864"/>
                  <a:pt x="11350" y="21361"/>
                  <a:pt x="11884" y="21390"/>
                </a:cubicBezTo>
                <a:cubicBezTo>
                  <a:pt x="12558" y="21426"/>
                  <a:pt x="14485" y="21106"/>
                  <a:pt x="15077" y="20912"/>
                </a:cubicBezTo>
                <a:cubicBezTo>
                  <a:pt x="16245" y="20527"/>
                  <a:pt x="18782" y="19007"/>
                  <a:pt x="19389" y="18360"/>
                </a:cubicBezTo>
                <a:cubicBezTo>
                  <a:pt x="20029" y="17679"/>
                  <a:pt x="20467" y="15630"/>
                  <a:pt x="20661" y="14853"/>
                </a:cubicBezTo>
                <a:cubicBezTo>
                  <a:pt x="20907" y="13864"/>
                  <a:pt x="21223" y="11324"/>
                  <a:pt x="21284" y="10327"/>
                </a:cubicBezTo>
                <a:cubicBezTo>
                  <a:pt x="21350" y="9259"/>
                  <a:pt x="21333" y="6533"/>
                  <a:pt x="21216" y="5467"/>
                </a:cubicBezTo>
                <a:cubicBezTo>
                  <a:pt x="21134" y="4725"/>
                  <a:pt x="20834" y="2826"/>
                  <a:pt x="20524" y="2104"/>
                </a:cubicBezTo>
                <a:cubicBezTo>
                  <a:pt x="20323" y="1635"/>
                  <a:pt x="19725" y="158"/>
                  <a:pt x="19141" y="24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4" name="Shape 634"/>
          <p:cNvSpPr/>
          <p:nvPr/>
        </p:nvSpPr>
        <p:spPr>
          <a:xfrm>
            <a:off x="12477142" y="5057287"/>
            <a:ext cx="389695" cy="919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408" extrusionOk="0">
                <a:moveTo>
                  <a:pt x="21374" y="19611"/>
                </a:moveTo>
                <a:cubicBezTo>
                  <a:pt x="19618" y="20196"/>
                  <a:pt x="17364" y="21257"/>
                  <a:pt x="16054" y="21382"/>
                </a:cubicBezTo>
                <a:cubicBezTo>
                  <a:pt x="14563" y="21524"/>
                  <a:pt x="9738" y="21062"/>
                  <a:pt x="8552" y="20657"/>
                </a:cubicBezTo>
                <a:cubicBezTo>
                  <a:pt x="7550" y="20315"/>
                  <a:pt x="6314" y="18721"/>
                  <a:pt x="5782" y="18159"/>
                </a:cubicBezTo>
                <a:cubicBezTo>
                  <a:pt x="5072" y="17407"/>
                  <a:pt x="3464" y="15449"/>
                  <a:pt x="3024" y="14663"/>
                </a:cubicBezTo>
                <a:cubicBezTo>
                  <a:pt x="2648" y="13992"/>
                  <a:pt x="2181" y="12234"/>
                  <a:pt x="1960" y="11548"/>
                </a:cubicBezTo>
                <a:cubicBezTo>
                  <a:pt x="1635" y="10541"/>
                  <a:pt x="788" y="7978"/>
                  <a:pt x="572" y="6967"/>
                </a:cubicBezTo>
                <a:cubicBezTo>
                  <a:pt x="391" y="6123"/>
                  <a:pt x="-226" y="3937"/>
                  <a:pt x="88" y="3119"/>
                </a:cubicBezTo>
                <a:cubicBezTo>
                  <a:pt x="361" y="2408"/>
                  <a:pt x="1991" y="118"/>
                  <a:pt x="2991" y="4"/>
                </a:cubicBezTo>
                <a:cubicBezTo>
                  <a:pt x="3694" y="-76"/>
                  <a:pt x="6484" y="1106"/>
                  <a:pt x="7345" y="1470"/>
                </a:cubicBezTo>
                <a:cubicBezTo>
                  <a:pt x="7944" y="1723"/>
                  <a:pt x="9165" y="2498"/>
                  <a:pt x="9764" y="2753"/>
                </a:cubicBezTo>
                <a:cubicBezTo>
                  <a:pt x="10722" y="3160"/>
                  <a:pt x="13005" y="3858"/>
                  <a:pt x="14601" y="4402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35" name="Shape 635"/>
          <p:cNvSpPr/>
          <p:nvPr/>
        </p:nvSpPr>
        <p:spPr>
          <a:xfrm>
            <a:off x="16685869" y="5078920"/>
            <a:ext cx="342658" cy="921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3" h="21405" extrusionOk="0">
                <a:moveTo>
                  <a:pt x="16313" y="0"/>
                </a:moveTo>
                <a:cubicBezTo>
                  <a:pt x="15017" y="0"/>
                  <a:pt x="11534" y="2111"/>
                  <a:pt x="10422" y="2763"/>
                </a:cubicBezTo>
                <a:cubicBezTo>
                  <a:pt x="10034" y="2991"/>
                  <a:pt x="9334" y="3640"/>
                  <a:pt x="8949" y="3869"/>
                </a:cubicBezTo>
                <a:cubicBezTo>
                  <a:pt x="8296" y="4258"/>
                  <a:pt x="5944" y="5114"/>
                  <a:pt x="5513" y="5526"/>
                </a:cubicBezTo>
                <a:cubicBezTo>
                  <a:pt x="4640" y="6362"/>
                  <a:pt x="4794" y="8833"/>
                  <a:pt x="4531" y="9763"/>
                </a:cubicBezTo>
                <a:cubicBezTo>
                  <a:pt x="4256" y="10738"/>
                  <a:pt x="3614" y="13231"/>
                  <a:pt x="3058" y="14185"/>
                </a:cubicBezTo>
                <a:cubicBezTo>
                  <a:pt x="2753" y="14709"/>
                  <a:pt x="1420" y="15996"/>
                  <a:pt x="1095" y="16519"/>
                </a:cubicBezTo>
                <a:cubicBezTo>
                  <a:pt x="773" y="17037"/>
                  <a:pt x="-356" y="18495"/>
                  <a:pt x="113" y="18914"/>
                </a:cubicBezTo>
                <a:cubicBezTo>
                  <a:pt x="581" y="19332"/>
                  <a:pt x="4097" y="20089"/>
                  <a:pt x="5348" y="20326"/>
                </a:cubicBezTo>
                <a:cubicBezTo>
                  <a:pt x="7109" y="20659"/>
                  <a:pt x="12650" y="21600"/>
                  <a:pt x="13985" y="21369"/>
                </a:cubicBezTo>
                <a:cubicBezTo>
                  <a:pt x="15552" y="21099"/>
                  <a:pt x="17519" y="18527"/>
                  <a:pt x="18094" y="17685"/>
                </a:cubicBezTo>
                <a:cubicBezTo>
                  <a:pt x="18947" y="16435"/>
                  <a:pt x="19415" y="13088"/>
                  <a:pt x="19750" y="11790"/>
                </a:cubicBezTo>
                <a:cubicBezTo>
                  <a:pt x="20105" y="10413"/>
                  <a:pt x="21244" y="6904"/>
                  <a:pt x="21223" y="5526"/>
                </a:cubicBezTo>
                <a:cubicBezTo>
                  <a:pt x="21210" y="4715"/>
                  <a:pt x="21027" y="2565"/>
                  <a:pt x="20241" y="1842"/>
                </a:cubicBezTo>
                <a:cubicBezTo>
                  <a:pt x="19740" y="1381"/>
                  <a:pt x="17177" y="0"/>
                  <a:pt x="16313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grpSp>
        <p:nvGrpSpPr>
          <p:cNvPr id="644" name="Group 644"/>
          <p:cNvGrpSpPr/>
          <p:nvPr/>
        </p:nvGrpSpPr>
        <p:grpSpPr>
          <a:xfrm>
            <a:off x="7356312" y="4954871"/>
            <a:ext cx="4547160" cy="1443411"/>
            <a:chOff x="0" y="0"/>
            <a:chExt cx="4547159" cy="1443409"/>
          </a:xfrm>
        </p:grpSpPr>
        <p:sp>
          <p:nvSpPr>
            <p:cNvPr id="636" name="Shape 636"/>
            <p:cNvSpPr/>
            <p:nvPr/>
          </p:nvSpPr>
          <p:spPr>
            <a:xfrm rot="21428156">
              <a:off x="1278314" y="198177"/>
              <a:ext cx="906474" cy="1223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6" h="21437" extrusionOk="0">
                  <a:moveTo>
                    <a:pt x="8729" y="3"/>
                  </a:moveTo>
                  <a:cubicBezTo>
                    <a:pt x="9977" y="-53"/>
                    <a:pt x="13432" y="632"/>
                    <a:pt x="14513" y="1114"/>
                  </a:cubicBezTo>
                  <a:cubicBezTo>
                    <a:pt x="15201" y="1420"/>
                    <a:pt x="16631" y="2683"/>
                    <a:pt x="17086" y="3195"/>
                  </a:cubicBezTo>
                  <a:cubicBezTo>
                    <a:pt x="17650" y="3830"/>
                    <a:pt x="18647" y="5670"/>
                    <a:pt x="19023" y="6387"/>
                  </a:cubicBezTo>
                  <a:cubicBezTo>
                    <a:pt x="19431" y="7165"/>
                    <a:pt x="20392" y="9182"/>
                    <a:pt x="20631" y="9995"/>
                  </a:cubicBezTo>
                  <a:cubicBezTo>
                    <a:pt x="20885" y="10860"/>
                    <a:pt x="21164" y="13131"/>
                    <a:pt x="21229" y="14019"/>
                  </a:cubicBezTo>
                  <a:cubicBezTo>
                    <a:pt x="21270" y="14567"/>
                    <a:pt x="21229" y="15967"/>
                    <a:pt x="21229" y="16517"/>
                  </a:cubicBezTo>
                  <a:cubicBezTo>
                    <a:pt x="21229" y="17280"/>
                    <a:pt x="21514" y="19287"/>
                    <a:pt x="21229" y="19986"/>
                  </a:cubicBezTo>
                  <a:cubicBezTo>
                    <a:pt x="21147" y="20188"/>
                    <a:pt x="20706" y="20692"/>
                    <a:pt x="20483" y="20819"/>
                  </a:cubicBezTo>
                  <a:cubicBezTo>
                    <a:pt x="20093" y="21041"/>
                    <a:pt x="18750" y="21318"/>
                    <a:pt x="18244" y="21374"/>
                  </a:cubicBezTo>
                  <a:cubicBezTo>
                    <a:pt x="16684" y="21547"/>
                    <a:pt x="12563" y="21320"/>
                    <a:pt x="10968" y="21235"/>
                  </a:cubicBezTo>
                  <a:cubicBezTo>
                    <a:pt x="9568" y="21161"/>
                    <a:pt x="6002" y="20873"/>
                    <a:pt x="4624" y="20680"/>
                  </a:cubicBezTo>
                  <a:cubicBezTo>
                    <a:pt x="3879" y="20575"/>
                    <a:pt x="1821" y="20352"/>
                    <a:pt x="1280" y="20029"/>
                  </a:cubicBezTo>
                  <a:cubicBezTo>
                    <a:pt x="876" y="19788"/>
                    <a:pt x="233" y="18720"/>
                    <a:pt x="103" y="18321"/>
                  </a:cubicBezTo>
                  <a:cubicBezTo>
                    <a:pt x="-86" y="17744"/>
                    <a:pt x="31" y="16153"/>
                    <a:pt x="89" y="15546"/>
                  </a:cubicBezTo>
                  <a:cubicBezTo>
                    <a:pt x="195" y="14441"/>
                    <a:pt x="740" y="11628"/>
                    <a:pt x="1079" y="10550"/>
                  </a:cubicBezTo>
                  <a:cubicBezTo>
                    <a:pt x="1364" y="9647"/>
                    <a:pt x="2457" y="7413"/>
                    <a:pt x="2836" y="6526"/>
                  </a:cubicBezTo>
                  <a:cubicBezTo>
                    <a:pt x="3213" y="5642"/>
                    <a:pt x="3973" y="3324"/>
                    <a:pt x="4515" y="2501"/>
                  </a:cubicBezTo>
                  <a:cubicBezTo>
                    <a:pt x="4789" y="2085"/>
                    <a:pt x="5682" y="1032"/>
                    <a:pt x="6155" y="755"/>
                  </a:cubicBezTo>
                  <a:cubicBezTo>
                    <a:pt x="6613" y="487"/>
                    <a:pt x="8151" y="30"/>
                    <a:pt x="8729" y="3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37" name="Shape 637"/>
            <p:cNvSpPr/>
            <p:nvPr/>
          </p:nvSpPr>
          <p:spPr>
            <a:xfrm rot="92532" flipH="1">
              <a:off x="2191066" y="196282"/>
              <a:ext cx="908879" cy="122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5" h="21395" extrusionOk="0">
                  <a:moveTo>
                    <a:pt x="8734" y="10"/>
                  </a:moveTo>
                  <a:cubicBezTo>
                    <a:pt x="9944" y="-95"/>
                    <a:pt x="13389" y="651"/>
                    <a:pt x="14483" y="1118"/>
                  </a:cubicBezTo>
                  <a:cubicBezTo>
                    <a:pt x="15208" y="1427"/>
                    <a:pt x="16755" y="2681"/>
                    <a:pt x="17265" y="3195"/>
                  </a:cubicBezTo>
                  <a:cubicBezTo>
                    <a:pt x="17979" y="3915"/>
                    <a:pt x="19445" y="5988"/>
                    <a:pt x="19861" y="6831"/>
                  </a:cubicBezTo>
                  <a:cubicBezTo>
                    <a:pt x="20186" y="7490"/>
                    <a:pt x="20654" y="9279"/>
                    <a:pt x="20788" y="9979"/>
                  </a:cubicBezTo>
                  <a:cubicBezTo>
                    <a:pt x="20956" y="10853"/>
                    <a:pt x="21118" y="13110"/>
                    <a:pt x="21159" y="13994"/>
                  </a:cubicBezTo>
                  <a:cubicBezTo>
                    <a:pt x="21184" y="14542"/>
                    <a:pt x="21159" y="15938"/>
                    <a:pt x="21159" y="16486"/>
                  </a:cubicBezTo>
                  <a:cubicBezTo>
                    <a:pt x="21159" y="17248"/>
                    <a:pt x="21442" y="19250"/>
                    <a:pt x="21159" y="19948"/>
                  </a:cubicBezTo>
                  <a:cubicBezTo>
                    <a:pt x="21078" y="20149"/>
                    <a:pt x="20638" y="20652"/>
                    <a:pt x="20417" y="20779"/>
                  </a:cubicBezTo>
                  <a:cubicBezTo>
                    <a:pt x="20029" y="21000"/>
                    <a:pt x="18695" y="21276"/>
                    <a:pt x="18192" y="21332"/>
                  </a:cubicBezTo>
                  <a:cubicBezTo>
                    <a:pt x="16641" y="21505"/>
                    <a:pt x="12545" y="21279"/>
                    <a:pt x="10959" y="21194"/>
                  </a:cubicBezTo>
                  <a:cubicBezTo>
                    <a:pt x="9567" y="21120"/>
                    <a:pt x="6026" y="20823"/>
                    <a:pt x="4654" y="20640"/>
                  </a:cubicBezTo>
                  <a:cubicBezTo>
                    <a:pt x="4076" y="20563"/>
                    <a:pt x="2556" y="20374"/>
                    <a:pt x="2057" y="20172"/>
                  </a:cubicBezTo>
                  <a:cubicBezTo>
                    <a:pt x="1569" y="19974"/>
                    <a:pt x="369" y="19192"/>
                    <a:pt x="159" y="18830"/>
                  </a:cubicBezTo>
                  <a:cubicBezTo>
                    <a:pt x="-158" y="18282"/>
                    <a:pt x="88" y="16526"/>
                    <a:pt x="145" y="15880"/>
                  </a:cubicBezTo>
                  <a:cubicBezTo>
                    <a:pt x="251" y="14698"/>
                    <a:pt x="742" y="11677"/>
                    <a:pt x="1130" y="10533"/>
                  </a:cubicBezTo>
                  <a:cubicBezTo>
                    <a:pt x="1421" y="9675"/>
                    <a:pt x="2667" y="7590"/>
                    <a:pt x="3034" y="6744"/>
                  </a:cubicBezTo>
                  <a:cubicBezTo>
                    <a:pt x="3368" y="5971"/>
                    <a:pt x="3923" y="3924"/>
                    <a:pt x="4340" y="3180"/>
                  </a:cubicBezTo>
                  <a:cubicBezTo>
                    <a:pt x="4611" y="2697"/>
                    <a:pt x="5462" y="1455"/>
                    <a:pt x="5952" y="1104"/>
                  </a:cubicBezTo>
                  <a:cubicBezTo>
                    <a:pt x="6431" y="760"/>
                    <a:pt x="8093" y="66"/>
                    <a:pt x="8734" y="1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38" name="Shape 638"/>
            <p:cNvSpPr/>
            <p:nvPr/>
          </p:nvSpPr>
          <p:spPr>
            <a:xfrm>
              <a:off x="745900" y="218667"/>
              <a:ext cx="588787" cy="1057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431" extrusionOk="0">
                  <a:moveTo>
                    <a:pt x="6949" y="2"/>
                  </a:moveTo>
                  <a:cubicBezTo>
                    <a:pt x="8309" y="85"/>
                    <a:pt x="11585" y="1770"/>
                    <a:pt x="12739" y="2361"/>
                  </a:cubicBezTo>
                  <a:cubicBezTo>
                    <a:pt x="14090" y="3054"/>
                    <a:pt x="17401" y="5008"/>
                    <a:pt x="18238" y="5893"/>
                  </a:cubicBezTo>
                  <a:cubicBezTo>
                    <a:pt x="19042" y="6743"/>
                    <a:pt x="19916" y="9264"/>
                    <a:pt x="20265" y="10228"/>
                  </a:cubicBezTo>
                  <a:cubicBezTo>
                    <a:pt x="20618" y="11206"/>
                    <a:pt x="21295" y="13730"/>
                    <a:pt x="21422" y="14724"/>
                  </a:cubicBezTo>
                  <a:cubicBezTo>
                    <a:pt x="21512" y="15427"/>
                    <a:pt x="21590" y="17241"/>
                    <a:pt x="21422" y="17935"/>
                  </a:cubicBezTo>
                  <a:cubicBezTo>
                    <a:pt x="21327" y="18330"/>
                    <a:pt x="20812" y="19326"/>
                    <a:pt x="20554" y="19701"/>
                  </a:cubicBezTo>
                  <a:cubicBezTo>
                    <a:pt x="20301" y="20068"/>
                    <a:pt x="19622" y="21130"/>
                    <a:pt x="19107" y="21306"/>
                  </a:cubicBezTo>
                  <a:cubicBezTo>
                    <a:pt x="18369" y="21559"/>
                    <a:pt x="15486" y="21358"/>
                    <a:pt x="14475" y="21306"/>
                  </a:cubicBezTo>
                  <a:cubicBezTo>
                    <a:pt x="13448" y="21253"/>
                    <a:pt x="10860" y="20938"/>
                    <a:pt x="9844" y="20825"/>
                  </a:cubicBezTo>
                  <a:cubicBezTo>
                    <a:pt x="8950" y="20725"/>
                    <a:pt x="6622" y="20532"/>
                    <a:pt x="5792" y="20343"/>
                  </a:cubicBezTo>
                  <a:cubicBezTo>
                    <a:pt x="5035" y="20171"/>
                    <a:pt x="3156" y="19545"/>
                    <a:pt x="2607" y="19219"/>
                  </a:cubicBezTo>
                  <a:cubicBezTo>
                    <a:pt x="1937" y="18821"/>
                    <a:pt x="675" y="17500"/>
                    <a:pt x="402" y="16971"/>
                  </a:cubicBezTo>
                  <a:cubicBezTo>
                    <a:pt x="8" y="16208"/>
                    <a:pt x="-10" y="14091"/>
                    <a:pt x="2" y="13279"/>
                  </a:cubicBezTo>
                  <a:cubicBezTo>
                    <a:pt x="20" y="12077"/>
                    <a:pt x="527" y="9017"/>
                    <a:pt x="760" y="7820"/>
                  </a:cubicBezTo>
                  <a:cubicBezTo>
                    <a:pt x="958" y="6803"/>
                    <a:pt x="1473" y="4201"/>
                    <a:pt x="1918" y="3213"/>
                  </a:cubicBezTo>
                  <a:cubicBezTo>
                    <a:pt x="2158" y="2680"/>
                    <a:pt x="2849" y="1226"/>
                    <a:pt x="3476" y="855"/>
                  </a:cubicBezTo>
                  <a:cubicBezTo>
                    <a:pt x="4002" y="543"/>
                    <a:pt x="6231" y="-41"/>
                    <a:pt x="6949" y="2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39" name="Shape 639"/>
            <p:cNvSpPr/>
            <p:nvPr/>
          </p:nvSpPr>
          <p:spPr>
            <a:xfrm rot="21424797">
              <a:off x="3050400" y="242907"/>
              <a:ext cx="628888" cy="1030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43" extrusionOk="0">
                  <a:moveTo>
                    <a:pt x="15471" y="2"/>
                  </a:moveTo>
                  <a:cubicBezTo>
                    <a:pt x="14443" y="-50"/>
                    <a:pt x="11552" y="936"/>
                    <a:pt x="10586" y="1327"/>
                  </a:cubicBezTo>
                  <a:cubicBezTo>
                    <a:pt x="9510" y="1762"/>
                    <a:pt x="7092" y="3208"/>
                    <a:pt x="6243" y="3811"/>
                  </a:cubicBezTo>
                  <a:cubicBezTo>
                    <a:pt x="5492" y="4344"/>
                    <a:pt x="3727" y="5826"/>
                    <a:pt x="3258" y="6460"/>
                  </a:cubicBezTo>
                  <a:cubicBezTo>
                    <a:pt x="2661" y="7269"/>
                    <a:pt x="1930" y="9553"/>
                    <a:pt x="1630" y="10434"/>
                  </a:cubicBezTo>
                  <a:cubicBezTo>
                    <a:pt x="1334" y="11301"/>
                    <a:pt x="726" y="13530"/>
                    <a:pt x="544" y="14408"/>
                  </a:cubicBezTo>
                  <a:cubicBezTo>
                    <a:pt x="371" y="15242"/>
                    <a:pt x="-30" y="17381"/>
                    <a:pt x="1" y="18217"/>
                  </a:cubicBezTo>
                  <a:cubicBezTo>
                    <a:pt x="22" y="18765"/>
                    <a:pt x="80" y="20304"/>
                    <a:pt x="544" y="20701"/>
                  </a:cubicBezTo>
                  <a:cubicBezTo>
                    <a:pt x="818" y="20935"/>
                    <a:pt x="2210" y="21280"/>
                    <a:pt x="2715" y="21363"/>
                  </a:cubicBezTo>
                  <a:cubicBezTo>
                    <a:pt x="3621" y="21512"/>
                    <a:pt x="6101" y="21511"/>
                    <a:pt x="7058" y="21529"/>
                  </a:cubicBezTo>
                  <a:cubicBezTo>
                    <a:pt x="7893" y="21545"/>
                    <a:pt x="10023" y="21550"/>
                    <a:pt x="10857" y="21529"/>
                  </a:cubicBezTo>
                  <a:cubicBezTo>
                    <a:pt x="11575" y="21511"/>
                    <a:pt x="13406" y="21432"/>
                    <a:pt x="14114" y="21363"/>
                  </a:cubicBezTo>
                  <a:cubicBezTo>
                    <a:pt x="15141" y="21264"/>
                    <a:pt x="17838" y="20990"/>
                    <a:pt x="18727" y="20701"/>
                  </a:cubicBezTo>
                  <a:cubicBezTo>
                    <a:pt x="19326" y="20506"/>
                    <a:pt x="20777" y="19735"/>
                    <a:pt x="21066" y="19376"/>
                  </a:cubicBezTo>
                  <a:cubicBezTo>
                    <a:pt x="21437" y="18916"/>
                    <a:pt x="21393" y="17440"/>
                    <a:pt x="21441" y="16892"/>
                  </a:cubicBezTo>
                  <a:cubicBezTo>
                    <a:pt x="21524" y="15947"/>
                    <a:pt x="21570" y="13534"/>
                    <a:pt x="21545" y="12587"/>
                  </a:cubicBezTo>
                  <a:cubicBezTo>
                    <a:pt x="21518" y="11566"/>
                    <a:pt x="21370" y="8964"/>
                    <a:pt x="21190" y="7950"/>
                  </a:cubicBezTo>
                  <a:cubicBezTo>
                    <a:pt x="21014" y="6960"/>
                    <a:pt x="20436" y="4419"/>
                    <a:pt x="19937" y="3480"/>
                  </a:cubicBezTo>
                  <a:cubicBezTo>
                    <a:pt x="19632" y="2906"/>
                    <a:pt x="18570" y="1437"/>
                    <a:pt x="17933" y="996"/>
                  </a:cubicBezTo>
                  <a:cubicBezTo>
                    <a:pt x="17519" y="709"/>
                    <a:pt x="16038" y="31"/>
                    <a:pt x="15471" y="2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40" name="Shape 640"/>
            <p:cNvSpPr/>
            <p:nvPr/>
          </p:nvSpPr>
          <p:spPr>
            <a:xfrm>
              <a:off x="215171" y="-1"/>
              <a:ext cx="582467" cy="109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1422" extrusionOk="0">
                  <a:moveTo>
                    <a:pt x="2602" y="1404"/>
                  </a:moveTo>
                  <a:cubicBezTo>
                    <a:pt x="2276" y="1639"/>
                    <a:pt x="1362" y="2224"/>
                    <a:pt x="1160" y="2489"/>
                  </a:cubicBezTo>
                  <a:cubicBezTo>
                    <a:pt x="567" y="3266"/>
                    <a:pt x="60" y="5507"/>
                    <a:pt x="8" y="6363"/>
                  </a:cubicBezTo>
                  <a:cubicBezTo>
                    <a:pt x="-82" y="7823"/>
                    <a:pt x="601" y="11596"/>
                    <a:pt x="1160" y="13028"/>
                  </a:cubicBezTo>
                  <a:cubicBezTo>
                    <a:pt x="1488" y="13866"/>
                    <a:pt x="2806" y="15966"/>
                    <a:pt x="3466" y="16747"/>
                  </a:cubicBezTo>
                  <a:cubicBezTo>
                    <a:pt x="3981" y="17356"/>
                    <a:pt x="5628" y="18835"/>
                    <a:pt x="6349" y="19382"/>
                  </a:cubicBezTo>
                  <a:cubicBezTo>
                    <a:pt x="6971" y="19854"/>
                    <a:pt x="8643" y="21236"/>
                    <a:pt x="9519" y="21397"/>
                  </a:cubicBezTo>
                  <a:cubicBezTo>
                    <a:pt x="10256" y="21532"/>
                    <a:pt x="12712" y="21100"/>
                    <a:pt x="13555" y="20932"/>
                  </a:cubicBezTo>
                  <a:cubicBezTo>
                    <a:pt x="14292" y="20785"/>
                    <a:pt x="16075" y="20243"/>
                    <a:pt x="16725" y="20002"/>
                  </a:cubicBezTo>
                  <a:cubicBezTo>
                    <a:pt x="17204" y="19824"/>
                    <a:pt x="18368" y="19308"/>
                    <a:pt x="18743" y="19072"/>
                  </a:cubicBezTo>
                  <a:cubicBezTo>
                    <a:pt x="19364" y="18681"/>
                    <a:pt x="20825" y="17539"/>
                    <a:pt x="21049" y="17057"/>
                  </a:cubicBezTo>
                  <a:cubicBezTo>
                    <a:pt x="21518" y="16046"/>
                    <a:pt x="20771" y="13175"/>
                    <a:pt x="20472" y="12098"/>
                  </a:cubicBezTo>
                  <a:cubicBezTo>
                    <a:pt x="20271" y="11372"/>
                    <a:pt x="19750" y="9412"/>
                    <a:pt x="19031" y="8843"/>
                  </a:cubicBezTo>
                  <a:cubicBezTo>
                    <a:pt x="18624" y="8521"/>
                    <a:pt x="16749" y="8019"/>
                    <a:pt x="16149" y="7758"/>
                  </a:cubicBezTo>
                  <a:cubicBezTo>
                    <a:pt x="15140" y="7319"/>
                    <a:pt x="12542" y="6152"/>
                    <a:pt x="11825" y="5588"/>
                  </a:cubicBezTo>
                  <a:cubicBezTo>
                    <a:pt x="11072" y="4997"/>
                    <a:pt x="10117" y="3147"/>
                    <a:pt x="9519" y="2489"/>
                  </a:cubicBezTo>
                  <a:cubicBezTo>
                    <a:pt x="9134" y="2064"/>
                    <a:pt x="8133" y="921"/>
                    <a:pt x="7502" y="629"/>
                  </a:cubicBezTo>
                  <a:cubicBezTo>
                    <a:pt x="7012" y="402"/>
                    <a:pt x="5146" y="-68"/>
                    <a:pt x="4619" y="9"/>
                  </a:cubicBezTo>
                  <a:cubicBezTo>
                    <a:pt x="4062" y="90"/>
                    <a:pt x="3034" y="1092"/>
                    <a:pt x="2602" y="1404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41" name="Shape 641"/>
            <p:cNvSpPr/>
            <p:nvPr/>
          </p:nvSpPr>
          <p:spPr>
            <a:xfrm>
              <a:off x="3684630" y="89684"/>
              <a:ext cx="617703" cy="1062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9" h="21427" extrusionOk="0">
                  <a:moveTo>
                    <a:pt x="17948" y="15"/>
                  </a:moveTo>
                  <a:cubicBezTo>
                    <a:pt x="16946" y="-140"/>
                    <a:pt x="13597" y="910"/>
                    <a:pt x="12503" y="1293"/>
                  </a:cubicBezTo>
                  <a:cubicBezTo>
                    <a:pt x="11709" y="1571"/>
                    <a:pt x="9875" y="2495"/>
                    <a:pt x="9235" y="2891"/>
                  </a:cubicBezTo>
                  <a:cubicBezTo>
                    <a:pt x="8621" y="3270"/>
                    <a:pt x="7410" y="4436"/>
                    <a:pt x="6785" y="4808"/>
                  </a:cubicBezTo>
                  <a:cubicBezTo>
                    <a:pt x="6101" y="5214"/>
                    <a:pt x="3916" y="5994"/>
                    <a:pt x="3245" y="6405"/>
                  </a:cubicBezTo>
                  <a:cubicBezTo>
                    <a:pt x="2746" y="6712"/>
                    <a:pt x="1712" y="7636"/>
                    <a:pt x="1339" y="8003"/>
                  </a:cubicBezTo>
                  <a:cubicBezTo>
                    <a:pt x="1066" y="8272"/>
                    <a:pt x="370" y="8983"/>
                    <a:pt x="250" y="9281"/>
                  </a:cubicBezTo>
                  <a:cubicBezTo>
                    <a:pt x="49" y="9781"/>
                    <a:pt x="250" y="11150"/>
                    <a:pt x="250" y="11678"/>
                  </a:cubicBezTo>
                  <a:cubicBezTo>
                    <a:pt x="250" y="12135"/>
                    <a:pt x="220" y="13298"/>
                    <a:pt x="250" y="13755"/>
                  </a:cubicBezTo>
                  <a:cubicBezTo>
                    <a:pt x="280" y="14212"/>
                    <a:pt x="536" y="15375"/>
                    <a:pt x="522" y="15831"/>
                  </a:cubicBezTo>
                  <a:cubicBezTo>
                    <a:pt x="506" y="16348"/>
                    <a:pt x="-226" y="17756"/>
                    <a:pt x="71" y="18174"/>
                  </a:cubicBezTo>
                  <a:cubicBezTo>
                    <a:pt x="439" y="18693"/>
                    <a:pt x="3016" y="19701"/>
                    <a:pt x="3974" y="19985"/>
                  </a:cubicBezTo>
                  <a:cubicBezTo>
                    <a:pt x="4969" y="20280"/>
                    <a:pt x="7905" y="20547"/>
                    <a:pt x="8963" y="20784"/>
                  </a:cubicBezTo>
                  <a:cubicBezTo>
                    <a:pt x="9461" y="20896"/>
                    <a:pt x="10643" y="21394"/>
                    <a:pt x="11141" y="21423"/>
                  </a:cubicBezTo>
                  <a:cubicBezTo>
                    <a:pt x="11776" y="21460"/>
                    <a:pt x="13626" y="21166"/>
                    <a:pt x="14136" y="20944"/>
                  </a:cubicBezTo>
                  <a:cubicBezTo>
                    <a:pt x="14981" y="20575"/>
                    <a:pt x="16411" y="18989"/>
                    <a:pt x="16859" y="18388"/>
                  </a:cubicBezTo>
                  <a:cubicBezTo>
                    <a:pt x="17401" y="17661"/>
                    <a:pt x="18183" y="15653"/>
                    <a:pt x="18493" y="14873"/>
                  </a:cubicBezTo>
                  <a:cubicBezTo>
                    <a:pt x="18992" y="13618"/>
                    <a:pt x="20087" y="10396"/>
                    <a:pt x="20399" y="9121"/>
                  </a:cubicBezTo>
                  <a:cubicBezTo>
                    <a:pt x="20673" y="8005"/>
                    <a:pt x="21374" y="5117"/>
                    <a:pt x="21216" y="4009"/>
                  </a:cubicBezTo>
                  <a:cubicBezTo>
                    <a:pt x="21139" y="3474"/>
                    <a:pt x="20537" y="2089"/>
                    <a:pt x="20127" y="1613"/>
                  </a:cubicBezTo>
                  <a:cubicBezTo>
                    <a:pt x="19788" y="1219"/>
                    <a:pt x="18544" y="107"/>
                    <a:pt x="17948" y="15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42" name="Shape 642"/>
            <p:cNvSpPr/>
            <p:nvPr/>
          </p:nvSpPr>
          <p:spPr>
            <a:xfrm>
              <a:off x="-1" y="11139"/>
              <a:ext cx="350014" cy="924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500" extrusionOk="0">
                  <a:moveTo>
                    <a:pt x="21377" y="19719"/>
                  </a:moveTo>
                  <a:cubicBezTo>
                    <a:pt x="19622" y="20306"/>
                    <a:pt x="17317" y="21453"/>
                    <a:pt x="16058" y="21499"/>
                  </a:cubicBezTo>
                  <a:cubicBezTo>
                    <a:pt x="15100" y="21535"/>
                    <a:pt x="12256" y="20764"/>
                    <a:pt x="11396" y="20467"/>
                  </a:cubicBezTo>
                  <a:cubicBezTo>
                    <a:pt x="10255" y="20074"/>
                    <a:pt x="7893" y="18788"/>
                    <a:pt x="7207" y="18258"/>
                  </a:cubicBezTo>
                  <a:cubicBezTo>
                    <a:pt x="6284" y="17544"/>
                    <a:pt x="4976" y="15524"/>
                    <a:pt x="4450" y="14743"/>
                  </a:cubicBezTo>
                  <a:cubicBezTo>
                    <a:pt x="3990" y="14061"/>
                    <a:pt x="3030" y="12303"/>
                    <a:pt x="2677" y="11611"/>
                  </a:cubicBezTo>
                  <a:cubicBezTo>
                    <a:pt x="2161" y="10602"/>
                    <a:pt x="875" y="8025"/>
                    <a:pt x="580" y="7005"/>
                  </a:cubicBezTo>
                  <a:cubicBezTo>
                    <a:pt x="335" y="6159"/>
                    <a:pt x="-223" y="3963"/>
                    <a:pt x="96" y="3135"/>
                  </a:cubicBezTo>
                  <a:cubicBezTo>
                    <a:pt x="370" y="2426"/>
                    <a:pt x="1962" y="105"/>
                    <a:pt x="2998" y="3"/>
                  </a:cubicBezTo>
                  <a:cubicBezTo>
                    <a:pt x="3690" y="-65"/>
                    <a:pt x="6500" y="1116"/>
                    <a:pt x="7351" y="1477"/>
                  </a:cubicBezTo>
                  <a:cubicBezTo>
                    <a:pt x="7959" y="1735"/>
                    <a:pt x="9163" y="2508"/>
                    <a:pt x="9769" y="2767"/>
                  </a:cubicBezTo>
                  <a:cubicBezTo>
                    <a:pt x="10717" y="3171"/>
                    <a:pt x="13010" y="3878"/>
                    <a:pt x="14606" y="4425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  <p:sp>
          <p:nvSpPr>
            <p:cNvPr id="643" name="Shape 643"/>
            <p:cNvSpPr/>
            <p:nvPr/>
          </p:nvSpPr>
          <p:spPr>
            <a:xfrm>
              <a:off x="4204818" y="9990"/>
              <a:ext cx="342342" cy="919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3" h="21455" extrusionOk="0">
                  <a:moveTo>
                    <a:pt x="16313" y="0"/>
                  </a:moveTo>
                  <a:cubicBezTo>
                    <a:pt x="15017" y="0"/>
                    <a:pt x="11534" y="2118"/>
                    <a:pt x="10422" y="2772"/>
                  </a:cubicBezTo>
                  <a:cubicBezTo>
                    <a:pt x="10034" y="3000"/>
                    <a:pt x="9334" y="3651"/>
                    <a:pt x="8949" y="3880"/>
                  </a:cubicBezTo>
                  <a:cubicBezTo>
                    <a:pt x="8296" y="4271"/>
                    <a:pt x="5944" y="5130"/>
                    <a:pt x="5513" y="5543"/>
                  </a:cubicBezTo>
                  <a:cubicBezTo>
                    <a:pt x="4640" y="6381"/>
                    <a:pt x="4794" y="8860"/>
                    <a:pt x="4531" y="9793"/>
                  </a:cubicBezTo>
                  <a:cubicBezTo>
                    <a:pt x="4256" y="10771"/>
                    <a:pt x="3614" y="13272"/>
                    <a:pt x="3058" y="14228"/>
                  </a:cubicBezTo>
                  <a:cubicBezTo>
                    <a:pt x="2753" y="14754"/>
                    <a:pt x="1420" y="16045"/>
                    <a:pt x="1095" y="16570"/>
                  </a:cubicBezTo>
                  <a:cubicBezTo>
                    <a:pt x="773" y="17089"/>
                    <a:pt x="-356" y="18552"/>
                    <a:pt x="113" y="18972"/>
                  </a:cubicBezTo>
                  <a:cubicBezTo>
                    <a:pt x="581" y="19392"/>
                    <a:pt x="4113" y="20134"/>
                    <a:pt x="5348" y="20388"/>
                  </a:cubicBezTo>
                  <a:cubicBezTo>
                    <a:pt x="6798" y="20686"/>
                    <a:pt x="11237" y="21600"/>
                    <a:pt x="12383" y="21435"/>
                  </a:cubicBezTo>
                  <a:cubicBezTo>
                    <a:pt x="14046" y="21196"/>
                    <a:pt x="16566" y="18595"/>
                    <a:pt x="17293" y="17739"/>
                  </a:cubicBezTo>
                  <a:cubicBezTo>
                    <a:pt x="18345" y="16500"/>
                    <a:pt x="19326" y="13132"/>
                    <a:pt x="19750" y="11826"/>
                  </a:cubicBezTo>
                  <a:cubicBezTo>
                    <a:pt x="20197" y="10450"/>
                    <a:pt x="21244" y="6925"/>
                    <a:pt x="21223" y="5543"/>
                  </a:cubicBezTo>
                  <a:cubicBezTo>
                    <a:pt x="21210" y="4730"/>
                    <a:pt x="21027" y="2573"/>
                    <a:pt x="20241" y="1848"/>
                  </a:cubicBezTo>
                  <a:cubicBezTo>
                    <a:pt x="19740" y="1386"/>
                    <a:pt x="17177" y="0"/>
                    <a:pt x="1631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5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645" name="Shape 645"/>
          <p:cNvSpPr/>
          <p:nvPr/>
        </p:nvSpPr>
        <p:spPr>
          <a:xfrm>
            <a:off x="18891471" y="5197965"/>
            <a:ext cx="874330" cy="10789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8" h="21496" extrusionOk="0">
                <a:moveTo>
                  <a:pt x="8551" y="1"/>
                </a:moveTo>
                <a:cubicBezTo>
                  <a:pt x="9853" y="28"/>
                  <a:pt x="13227" y="710"/>
                  <a:pt x="14437" y="1122"/>
                </a:cubicBezTo>
                <a:cubicBezTo>
                  <a:pt x="15328" y="1426"/>
                  <a:pt x="17559" y="2490"/>
                  <a:pt x="18202" y="3056"/>
                </a:cubicBezTo>
                <a:cubicBezTo>
                  <a:pt x="18882" y="3654"/>
                  <a:pt x="20103" y="5656"/>
                  <a:pt x="20402" y="6449"/>
                </a:cubicBezTo>
                <a:cubicBezTo>
                  <a:pt x="20687" y="7206"/>
                  <a:pt x="20801" y="9290"/>
                  <a:pt x="20893" y="10093"/>
                </a:cubicBezTo>
                <a:cubicBezTo>
                  <a:pt x="20995" y="10986"/>
                  <a:pt x="21231" y="13262"/>
                  <a:pt x="21273" y="14158"/>
                </a:cubicBezTo>
                <a:cubicBezTo>
                  <a:pt x="21298" y="14712"/>
                  <a:pt x="21273" y="16126"/>
                  <a:pt x="21273" y="16681"/>
                </a:cubicBezTo>
                <a:cubicBezTo>
                  <a:pt x="21273" y="17452"/>
                  <a:pt x="21553" y="19489"/>
                  <a:pt x="21273" y="20185"/>
                </a:cubicBezTo>
                <a:cubicBezTo>
                  <a:pt x="21189" y="20393"/>
                  <a:pt x="20736" y="20915"/>
                  <a:pt x="20513" y="21026"/>
                </a:cubicBezTo>
                <a:cubicBezTo>
                  <a:pt x="20112" y="21227"/>
                  <a:pt x="18739" y="21298"/>
                  <a:pt x="18235" y="21336"/>
                </a:cubicBezTo>
                <a:cubicBezTo>
                  <a:pt x="16617" y="21458"/>
                  <a:pt x="12459" y="21442"/>
                  <a:pt x="10830" y="21447"/>
                </a:cubicBezTo>
                <a:cubicBezTo>
                  <a:pt x="9410" y="21451"/>
                  <a:pt x="5754" y="21588"/>
                  <a:pt x="4374" y="21388"/>
                </a:cubicBezTo>
                <a:cubicBezTo>
                  <a:pt x="3650" y="21283"/>
                  <a:pt x="1694" y="20840"/>
                  <a:pt x="1179" y="20465"/>
                </a:cubicBezTo>
                <a:cubicBezTo>
                  <a:pt x="823" y="20207"/>
                  <a:pt x="273" y="19152"/>
                  <a:pt x="150" y="18754"/>
                </a:cubicBezTo>
                <a:cubicBezTo>
                  <a:pt x="-47" y="18116"/>
                  <a:pt x="5" y="16372"/>
                  <a:pt x="7" y="15700"/>
                </a:cubicBezTo>
                <a:cubicBezTo>
                  <a:pt x="10" y="14590"/>
                  <a:pt x="185" y="11763"/>
                  <a:pt x="270" y="10654"/>
                </a:cubicBezTo>
                <a:cubicBezTo>
                  <a:pt x="338" y="9758"/>
                  <a:pt x="468" y="7463"/>
                  <a:pt x="682" y="6589"/>
                </a:cubicBezTo>
                <a:cubicBezTo>
                  <a:pt x="926" y="5597"/>
                  <a:pt x="1716" y="2951"/>
                  <a:pt x="2430" y="2186"/>
                </a:cubicBezTo>
                <a:cubicBezTo>
                  <a:pt x="2923" y="1657"/>
                  <a:pt x="4918" y="678"/>
                  <a:pt x="5703" y="421"/>
                </a:cubicBezTo>
                <a:cubicBezTo>
                  <a:pt x="6282" y="232"/>
                  <a:pt x="7928" y="-12"/>
                  <a:pt x="8551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 rot="97883" flipH="1">
            <a:off x="19794123" y="5193545"/>
            <a:ext cx="903096" cy="1092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478" extrusionOk="0">
                <a:moveTo>
                  <a:pt x="8598" y="0"/>
                </a:moveTo>
                <a:cubicBezTo>
                  <a:pt x="9886" y="10"/>
                  <a:pt x="13236" y="504"/>
                  <a:pt x="14442" y="877"/>
                </a:cubicBezTo>
                <a:cubicBezTo>
                  <a:pt x="15457" y="1190"/>
                  <a:pt x="18033" y="2344"/>
                  <a:pt x="18749" y="2987"/>
                </a:cubicBezTo>
                <a:cubicBezTo>
                  <a:pt x="19466" y="3630"/>
                  <a:pt x="20682" y="5853"/>
                  <a:pt x="20954" y="6721"/>
                </a:cubicBezTo>
                <a:cubicBezTo>
                  <a:pt x="21161" y="7381"/>
                  <a:pt x="21128" y="9185"/>
                  <a:pt x="21157" y="9881"/>
                </a:cubicBezTo>
                <a:cubicBezTo>
                  <a:pt x="21193" y="10778"/>
                  <a:pt x="21220" y="13063"/>
                  <a:pt x="21228" y="13961"/>
                </a:cubicBezTo>
                <a:cubicBezTo>
                  <a:pt x="21232" y="14518"/>
                  <a:pt x="21228" y="15936"/>
                  <a:pt x="21228" y="16493"/>
                </a:cubicBezTo>
                <a:cubicBezTo>
                  <a:pt x="21228" y="17267"/>
                  <a:pt x="21505" y="19313"/>
                  <a:pt x="21228" y="20011"/>
                </a:cubicBezTo>
                <a:cubicBezTo>
                  <a:pt x="21145" y="20219"/>
                  <a:pt x="20690" y="20729"/>
                  <a:pt x="20474" y="20855"/>
                </a:cubicBezTo>
                <a:cubicBezTo>
                  <a:pt x="20070" y="21090"/>
                  <a:pt x="18720" y="21361"/>
                  <a:pt x="18212" y="21418"/>
                </a:cubicBezTo>
                <a:cubicBezTo>
                  <a:pt x="16628" y="21595"/>
                  <a:pt x="12477" y="21332"/>
                  <a:pt x="10860" y="21277"/>
                </a:cubicBezTo>
                <a:cubicBezTo>
                  <a:pt x="9449" y="21229"/>
                  <a:pt x="5846" y="21123"/>
                  <a:pt x="4452" y="20963"/>
                </a:cubicBezTo>
                <a:cubicBezTo>
                  <a:pt x="3645" y="20871"/>
                  <a:pt x="1384" y="20688"/>
                  <a:pt x="826" y="20303"/>
                </a:cubicBezTo>
                <a:cubicBezTo>
                  <a:pt x="535" y="20102"/>
                  <a:pt x="151" y="19161"/>
                  <a:pt x="71" y="18821"/>
                </a:cubicBezTo>
                <a:cubicBezTo>
                  <a:pt x="-95" y="18121"/>
                  <a:pt x="75" y="16236"/>
                  <a:pt x="116" y="15509"/>
                </a:cubicBezTo>
                <a:cubicBezTo>
                  <a:pt x="180" y="14392"/>
                  <a:pt x="488" y="11556"/>
                  <a:pt x="624" y="10444"/>
                </a:cubicBezTo>
                <a:cubicBezTo>
                  <a:pt x="743" y="9463"/>
                  <a:pt x="988" y="6947"/>
                  <a:pt x="1262" y="5995"/>
                </a:cubicBezTo>
                <a:cubicBezTo>
                  <a:pt x="1504" y="5155"/>
                  <a:pt x="2325" y="2978"/>
                  <a:pt x="2899" y="2284"/>
                </a:cubicBezTo>
                <a:cubicBezTo>
                  <a:pt x="3311" y="1786"/>
                  <a:pt x="4813" y="677"/>
                  <a:pt x="5465" y="422"/>
                </a:cubicBezTo>
                <a:cubicBezTo>
                  <a:pt x="6073" y="185"/>
                  <a:pt x="7910" y="-5"/>
                  <a:pt x="8598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47" name="Shape 647"/>
          <p:cNvSpPr/>
          <p:nvPr/>
        </p:nvSpPr>
        <p:spPr>
          <a:xfrm rot="72182">
            <a:off x="18252881" y="5270767"/>
            <a:ext cx="653694" cy="972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538" extrusionOk="0">
                <a:moveTo>
                  <a:pt x="6982" y="1"/>
                </a:moveTo>
                <a:cubicBezTo>
                  <a:pt x="8518" y="46"/>
                  <a:pt x="12551" y="1147"/>
                  <a:pt x="13867" y="1731"/>
                </a:cubicBezTo>
                <a:cubicBezTo>
                  <a:pt x="15089" y="2274"/>
                  <a:pt x="17912" y="4195"/>
                  <a:pt x="18581" y="5057"/>
                </a:cubicBezTo>
                <a:cubicBezTo>
                  <a:pt x="19382" y="6087"/>
                  <a:pt x="19886" y="9258"/>
                  <a:pt x="20219" y="10448"/>
                </a:cubicBezTo>
                <a:cubicBezTo>
                  <a:pt x="20495" y="11435"/>
                  <a:pt x="21243" y="13951"/>
                  <a:pt x="21370" y="14948"/>
                </a:cubicBezTo>
                <a:cubicBezTo>
                  <a:pt x="21459" y="15650"/>
                  <a:pt x="21534" y="17473"/>
                  <a:pt x="21370" y="18163"/>
                </a:cubicBezTo>
                <a:cubicBezTo>
                  <a:pt x="21275" y="18562"/>
                  <a:pt x="20780" y="19570"/>
                  <a:pt x="20507" y="19931"/>
                </a:cubicBezTo>
                <a:cubicBezTo>
                  <a:pt x="20264" y="20251"/>
                  <a:pt x="19495" y="21109"/>
                  <a:pt x="19068" y="21272"/>
                </a:cubicBezTo>
                <a:cubicBezTo>
                  <a:pt x="18264" y="21579"/>
                  <a:pt x="15477" y="21533"/>
                  <a:pt x="14464" y="21538"/>
                </a:cubicBezTo>
                <a:cubicBezTo>
                  <a:pt x="13451" y="21543"/>
                  <a:pt x="10873" y="21335"/>
                  <a:pt x="9860" y="21322"/>
                </a:cubicBezTo>
                <a:cubicBezTo>
                  <a:pt x="8974" y="21310"/>
                  <a:pt x="6697" y="21486"/>
                  <a:pt x="5831" y="21406"/>
                </a:cubicBezTo>
                <a:cubicBezTo>
                  <a:pt x="4927" y="21323"/>
                  <a:pt x="2384" y="20957"/>
                  <a:pt x="1814" y="20565"/>
                </a:cubicBezTo>
                <a:cubicBezTo>
                  <a:pt x="1110" y="20080"/>
                  <a:pt x="568" y="18238"/>
                  <a:pt x="375" y="17198"/>
                </a:cubicBezTo>
                <a:cubicBezTo>
                  <a:pt x="167" y="16078"/>
                  <a:pt x="109" y="14316"/>
                  <a:pt x="76" y="13502"/>
                </a:cubicBezTo>
                <a:cubicBezTo>
                  <a:pt x="27" y="12300"/>
                  <a:pt x="-66" y="9232"/>
                  <a:pt x="76" y="8037"/>
                </a:cubicBezTo>
                <a:cubicBezTo>
                  <a:pt x="202" y="6970"/>
                  <a:pt x="688" y="4206"/>
                  <a:pt x="1227" y="3216"/>
                </a:cubicBezTo>
                <a:cubicBezTo>
                  <a:pt x="1558" y="2606"/>
                  <a:pt x="2803" y="1015"/>
                  <a:pt x="3529" y="644"/>
                </a:cubicBezTo>
                <a:cubicBezTo>
                  <a:pt x="4112" y="346"/>
                  <a:pt x="6233" y="-21"/>
                  <a:pt x="6982" y="1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48" name="Shape 648"/>
          <p:cNvSpPr/>
          <p:nvPr/>
        </p:nvSpPr>
        <p:spPr>
          <a:xfrm rot="21252219">
            <a:off x="20651170" y="5264612"/>
            <a:ext cx="687389" cy="950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483" extrusionOk="0">
                <a:moveTo>
                  <a:pt x="14710" y="78"/>
                </a:moveTo>
                <a:cubicBezTo>
                  <a:pt x="13703" y="-5"/>
                  <a:pt x="11014" y="-64"/>
                  <a:pt x="10065" y="132"/>
                </a:cubicBezTo>
                <a:cubicBezTo>
                  <a:pt x="8920" y="368"/>
                  <a:pt x="6035" y="1577"/>
                  <a:pt x="5260" y="2212"/>
                </a:cubicBezTo>
                <a:cubicBezTo>
                  <a:pt x="4513" y="2826"/>
                  <a:pt x="3494" y="4976"/>
                  <a:pt x="3097" y="5781"/>
                </a:cubicBezTo>
                <a:cubicBezTo>
                  <a:pt x="2671" y="6646"/>
                  <a:pt x="1835" y="8918"/>
                  <a:pt x="1549" y="9814"/>
                </a:cubicBezTo>
                <a:cubicBezTo>
                  <a:pt x="1268" y="10693"/>
                  <a:pt x="690" y="12955"/>
                  <a:pt x="517" y="13847"/>
                </a:cubicBezTo>
                <a:cubicBezTo>
                  <a:pt x="352" y="14692"/>
                  <a:pt x="-21" y="16864"/>
                  <a:pt x="0" y="17712"/>
                </a:cubicBezTo>
                <a:cubicBezTo>
                  <a:pt x="16" y="18328"/>
                  <a:pt x="44" y="20118"/>
                  <a:pt x="517" y="20506"/>
                </a:cubicBezTo>
                <a:cubicBezTo>
                  <a:pt x="775" y="20718"/>
                  <a:pt x="2121" y="20836"/>
                  <a:pt x="2581" y="20905"/>
                </a:cubicBezTo>
                <a:cubicBezTo>
                  <a:pt x="3479" y="21041"/>
                  <a:pt x="5796" y="21307"/>
                  <a:pt x="6710" y="21357"/>
                </a:cubicBezTo>
                <a:cubicBezTo>
                  <a:pt x="7500" y="21400"/>
                  <a:pt x="9529" y="21342"/>
                  <a:pt x="10323" y="21357"/>
                </a:cubicBezTo>
                <a:cubicBezTo>
                  <a:pt x="11005" y="21370"/>
                  <a:pt x="12738" y="21471"/>
                  <a:pt x="13419" y="21473"/>
                </a:cubicBezTo>
                <a:cubicBezTo>
                  <a:pt x="14384" y="21476"/>
                  <a:pt x="16915" y="21536"/>
                  <a:pt x="17806" y="21336"/>
                </a:cubicBezTo>
                <a:cubicBezTo>
                  <a:pt x="18375" y="21209"/>
                  <a:pt x="19858" y="20600"/>
                  <a:pt x="20177" y="20265"/>
                </a:cubicBezTo>
                <a:cubicBezTo>
                  <a:pt x="20805" y="19604"/>
                  <a:pt x="21067" y="17232"/>
                  <a:pt x="21217" y="16368"/>
                </a:cubicBezTo>
                <a:cubicBezTo>
                  <a:pt x="21383" y="15415"/>
                  <a:pt x="21579" y="12960"/>
                  <a:pt x="21576" y="11999"/>
                </a:cubicBezTo>
                <a:cubicBezTo>
                  <a:pt x="21573" y="10963"/>
                  <a:pt x="21283" y="8327"/>
                  <a:pt x="21161" y="7293"/>
                </a:cubicBezTo>
                <a:cubicBezTo>
                  <a:pt x="21058" y="6418"/>
                  <a:pt x="20923" y="4149"/>
                  <a:pt x="20576" y="3323"/>
                </a:cubicBezTo>
                <a:cubicBezTo>
                  <a:pt x="20328" y="2735"/>
                  <a:pt x="19364" y="1156"/>
                  <a:pt x="18740" y="803"/>
                </a:cubicBezTo>
                <a:cubicBezTo>
                  <a:pt x="18085" y="432"/>
                  <a:pt x="15610" y="153"/>
                  <a:pt x="14710" y="7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49" name="Shape 649"/>
          <p:cNvSpPr/>
          <p:nvPr/>
        </p:nvSpPr>
        <p:spPr>
          <a:xfrm rot="52983">
            <a:off x="17844844" y="5184422"/>
            <a:ext cx="550187" cy="999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0" h="21446" extrusionOk="0">
                <a:moveTo>
                  <a:pt x="2571" y="2176"/>
                </a:moveTo>
                <a:cubicBezTo>
                  <a:pt x="2364" y="2530"/>
                  <a:pt x="1730" y="3412"/>
                  <a:pt x="1547" y="3770"/>
                </a:cubicBezTo>
                <a:cubicBezTo>
                  <a:pt x="1201" y="4444"/>
                  <a:pt x="480" y="6196"/>
                  <a:pt x="331" y="6890"/>
                </a:cubicBezTo>
                <a:cubicBezTo>
                  <a:pt x="42" y="8232"/>
                  <a:pt x="-82" y="11708"/>
                  <a:pt x="58" y="13058"/>
                </a:cubicBezTo>
                <a:cubicBezTo>
                  <a:pt x="144" y="13882"/>
                  <a:pt x="616" y="15991"/>
                  <a:pt x="1002" y="16784"/>
                </a:cubicBezTo>
                <a:cubicBezTo>
                  <a:pt x="1370" y="17541"/>
                  <a:pt x="2532" y="19581"/>
                  <a:pt x="3450" y="20106"/>
                </a:cubicBezTo>
                <a:cubicBezTo>
                  <a:pt x="4295" y="20589"/>
                  <a:pt x="7638" y="21364"/>
                  <a:pt x="8875" y="21441"/>
                </a:cubicBezTo>
                <a:cubicBezTo>
                  <a:pt x="9780" y="21497"/>
                  <a:pt x="12237" y="21145"/>
                  <a:pt x="13132" y="20975"/>
                </a:cubicBezTo>
                <a:cubicBezTo>
                  <a:pt x="13903" y="20829"/>
                  <a:pt x="15785" y="20288"/>
                  <a:pt x="16476" y="20044"/>
                </a:cubicBezTo>
                <a:cubicBezTo>
                  <a:pt x="16977" y="19867"/>
                  <a:pt x="18204" y="19353"/>
                  <a:pt x="18605" y="19112"/>
                </a:cubicBezTo>
                <a:cubicBezTo>
                  <a:pt x="19250" y="18725"/>
                  <a:pt x="20802" y="17583"/>
                  <a:pt x="21037" y="17094"/>
                </a:cubicBezTo>
                <a:cubicBezTo>
                  <a:pt x="21518" y="16093"/>
                  <a:pt x="20743" y="13204"/>
                  <a:pt x="20429" y="12127"/>
                </a:cubicBezTo>
                <a:cubicBezTo>
                  <a:pt x="20216" y="11399"/>
                  <a:pt x="19636" y="9426"/>
                  <a:pt x="18909" y="8867"/>
                </a:cubicBezTo>
                <a:cubicBezTo>
                  <a:pt x="18474" y="8533"/>
                  <a:pt x="16505" y="8044"/>
                  <a:pt x="15868" y="7781"/>
                </a:cubicBezTo>
                <a:cubicBezTo>
                  <a:pt x="14811" y="7343"/>
                  <a:pt x="12073" y="6183"/>
                  <a:pt x="11308" y="5607"/>
                </a:cubicBezTo>
                <a:cubicBezTo>
                  <a:pt x="10532" y="5024"/>
                  <a:pt x="9502" y="3159"/>
                  <a:pt x="8875" y="2503"/>
                </a:cubicBezTo>
                <a:cubicBezTo>
                  <a:pt x="8467" y="2075"/>
                  <a:pt x="7391" y="929"/>
                  <a:pt x="6747" y="640"/>
                </a:cubicBezTo>
                <a:cubicBezTo>
                  <a:pt x="6221" y="404"/>
                  <a:pt x="4141" y="-103"/>
                  <a:pt x="3707" y="19"/>
                </a:cubicBezTo>
                <a:cubicBezTo>
                  <a:pt x="3165" y="171"/>
                  <a:pt x="2845" y="1706"/>
                  <a:pt x="2571" y="2176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50" name="Shape 650"/>
          <p:cNvSpPr/>
          <p:nvPr/>
        </p:nvSpPr>
        <p:spPr>
          <a:xfrm rot="21340029">
            <a:off x="21296134" y="5177616"/>
            <a:ext cx="585924" cy="987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344" extrusionOk="0">
                <a:moveTo>
                  <a:pt x="19140" y="38"/>
                </a:moveTo>
                <a:cubicBezTo>
                  <a:pt x="18394" y="-222"/>
                  <a:pt x="14510" y="923"/>
                  <a:pt x="13331" y="1310"/>
                </a:cubicBezTo>
                <a:cubicBezTo>
                  <a:pt x="12494" y="1584"/>
                  <a:pt x="10534" y="2502"/>
                  <a:pt x="9845" y="2899"/>
                </a:cubicBezTo>
                <a:cubicBezTo>
                  <a:pt x="9197" y="3274"/>
                  <a:pt x="7890" y="4441"/>
                  <a:pt x="7231" y="4807"/>
                </a:cubicBezTo>
                <a:cubicBezTo>
                  <a:pt x="6494" y="5217"/>
                  <a:pt x="4179" y="5981"/>
                  <a:pt x="3455" y="6397"/>
                </a:cubicBezTo>
                <a:cubicBezTo>
                  <a:pt x="2930" y="6699"/>
                  <a:pt x="1822" y="7619"/>
                  <a:pt x="1422" y="7987"/>
                </a:cubicBezTo>
                <a:cubicBezTo>
                  <a:pt x="1132" y="8253"/>
                  <a:pt x="388" y="8959"/>
                  <a:pt x="260" y="9258"/>
                </a:cubicBezTo>
                <a:cubicBezTo>
                  <a:pt x="50" y="9751"/>
                  <a:pt x="260" y="11118"/>
                  <a:pt x="260" y="11643"/>
                </a:cubicBezTo>
                <a:cubicBezTo>
                  <a:pt x="260" y="12098"/>
                  <a:pt x="228" y="13256"/>
                  <a:pt x="260" y="13710"/>
                </a:cubicBezTo>
                <a:cubicBezTo>
                  <a:pt x="292" y="14165"/>
                  <a:pt x="565" y="15323"/>
                  <a:pt x="551" y="15776"/>
                </a:cubicBezTo>
                <a:cubicBezTo>
                  <a:pt x="534" y="16290"/>
                  <a:pt x="-229" y="17699"/>
                  <a:pt x="69" y="18108"/>
                </a:cubicBezTo>
                <a:cubicBezTo>
                  <a:pt x="458" y="18640"/>
                  <a:pt x="3225" y="19629"/>
                  <a:pt x="4232" y="19909"/>
                </a:cubicBezTo>
                <a:cubicBezTo>
                  <a:pt x="5306" y="20208"/>
                  <a:pt x="8421" y="20467"/>
                  <a:pt x="9555" y="20704"/>
                </a:cubicBezTo>
                <a:cubicBezTo>
                  <a:pt x="10083" y="20815"/>
                  <a:pt x="11350" y="21311"/>
                  <a:pt x="11879" y="21340"/>
                </a:cubicBezTo>
                <a:cubicBezTo>
                  <a:pt x="12559" y="21378"/>
                  <a:pt x="14480" y="21076"/>
                  <a:pt x="15074" y="20863"/>
                </a:cubicBezTo>
                <a:cubicBezTo>
                  <a:pt x="16112" y="20492"/>
                  <a:pt x="18323" y="18961"/>
                  <a:pt x="18926" y="18320"/>
                </a:cubicBezTo>
                <a:cubicBezTo>
                  <a:pt x="19570" y="17637"/>
                  <a:pt x="20435" y="15608"/>
                  <a:pt x="20669" y="14822"/>
                </a:cubicBezTo>
                <a:cubicBezTo>
                  <a:pt x="21038" y="13588"/>
                  <a:pt x="21371" y="10353"/>
                  <a:pt x="21280" y="9099"/>
                </a:cubicBezTo>
                <a:cubicBezTo>
                  <a:pt x="21216" y="8204"/>
                  <a:pt x="20458" y="5943"/>
                  <a:pt x="20255" y="5050"/>
                </a:cubicBezTo>
                <a:cubicBezTo>
                  <a:pt x="20085" y="4299"/>
                  <a:pt x="19744" y="2379"/>
                  <a:pt x="19568" y="1628"/>
                </a:cubicBezTo>
                <a:cubicBezTo>
                  <a:pt x="19485" y="1277"/>
                  <a:pt x="19467" y="152"/>
                  <a:pt x="19140" y="38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51" name="Shape 651"/>
          <p:cNvSpPr/>
          <p:nvPr/>
        </p:nvSpPr>
        <p:spPr>
          <a:xfrm>
            <a:off x="17584188" y="5195034"/>
            <a:ext cx="351706" cy="817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0" h="21484" extrusionOk="0">
                <a:moveTo>
                  <a:pt x="21380" y="19704"/>
                </a:moveTo>
                <a:cubicBezTo>
                  <a:pt x="19624" y="20291"/>
                  <a:pt x="17304" y="21433"/>
                  <a:pt x="16060" y="21483"/>
                </a:cubicBezTo>
                <a:cubicBezTo>
                  <a:pt x="15091" y="21522"/>
                  <a:pt x="12275" y="20758"/>
                  <a:pt x="11396" y="20452"/>
                </a:cubicBezTo>
                <a:cubicBezTo>
                  <a:pt x="10288" y="20066"/>
                  <a:pt x="7901" y="18785"/>
                  <a:pt x="7207" y="18244"/>
                </a:cubicBezTo>
                <a:cubicBezTo>
                  <a:pt x="6305" y="17543"/>
                  <a:pt x="4976" y="15515"/>
                  <a:pt x="4448" y="14732"/>
                </a:cubicBezTo>
                <a:cubicBezTo>
                  <a:pt x="3990" y="14052"/>
                  <a:pt x="3028" y="12295"/>
                  <a:pt x="2675" y="11603"/>
                </a:cubicBezTo>
                <a:cubicBezTo>
                  <a:pt x="2160" y="10595"/>
                  <a:pt x="872" y="8022"/>
                  <a:pt x="577" y="7000"/>
                </a:cubicBezTo>
                <a:cubicBezTo>
                  <a:pt x="334" y="6157"/>
                  <a:pt x="-220" y="3954"/>
                  <a:pt x="93" y="3134"/>
                </a:cubicBezTo>
                <a:cubicBezTo>
                  <a:pt x="366" y="2419"/>
                  <a:pt x="2001" y="120"/>
                  <a:pt x="2996" y="4"/>
                </a:cubicBezTo>
                <a:cubicBezTo>
                  <a:pt x="3701" y="-78"/>
                  <a:pt x="6488" y="1111"/>
                  <a:pt x="7350" y="1477"/>
                </a:cubicBezTo>
                <a:cubicBezTo>
                  <a:pt x="7949" y="1731"/>
                  <a:pt x="9129" y="2540"/>
                  <a:pt x="9769" y="2766"/>
                </a:cubicBezTo>
                <a:cubicBezTo>
                  <a:pt x="11340" y="3320"/>
                  <a:pt x="15364" y="4026"/>
                  <a:pt x="18119" y="4646"/>
                </a:cubicBez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652" name="Shape 652"/>
          <p:cNvSpPr/>
          <p:nvPr/>
        </p:nvSpPr>
        <p:spPr>
          <a:xfrm>
            <a:off x="21810760" y="5149712"/>
            <a:ext cx="351970" cy="869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3" h="21444" extrusionOk="0">
                <a:moveTo>
                  <a:pt x="16145" y="0"/>
                </a:moveTo>
                <a:cubicBezTo>
                  <a:pt x="14878" y="0"/>
                  <a:pt x="11481" y="2111"/>
                  <a:pt x="10387" y="2770"/>
                </a:cubicBezTo>
                <a:cubicBezTo>
                  <a:pt x="10011" y="2997"/>
                  <a:pt x="9410" y="3699"/>
                  <a:pt x="8948" y="3878"/>
                </a:cubicBezTo>
                <a:cubicBezTo>
                  <a:pt x="7469" y="4450"/>
                  <a:pt x="784" y="4932"/>
                  <a:pt x="108" y="5540"/>
                </a:cubicBezTo>
                <a:cubicBezTo>
                  <a:pt x="-636" y="6208"/>
                  <a:pt x="2724" y="8834"/>
                  <a:pt x="3063" y="9787"/>
                </a:cubicBezTo>
                <a:cubicBezTo>
                  <a:pt x="3403" y="10743"/>
                  <a:pt x="3555" y="13270"/>
                  <a:pt x="3190" y="14219"/>
                </a:cubicBezTo>
                <a:cubicBezTo>
                  <a:pt x="2987" y="14748"/>
                  <a:pt x="1589" y="16034"/>
                  <a:pt x="1271" y="16559"/>
                </a:cubicBezTo>
                <a:cubicBezTo>
                  <a:pt x="957" y="17077"/>
                  <a:pt x="-120" y="18547"/>
                  <a:pt x="311" y="18960"/>
                </a:cubicBezTo>
                <a:cubicBezTo>
                  <a:pt x="764" y="19392"/>
                  <a:pt x="4230" y="20123"/>
                  <a:pt x="5428" y="20375"/>
                </a:cubicBezTo>
                <a:cubicBezTo>
                  <a:pt x="6855" y="20676"/>
                  <a:pt x="11165" y="21600"/>
                  <a:pt x="12304" y="21421"/>
                </a:cubicBezTo>
                <a:cubicBezTo>
                  <a:pt x="13877" y="21174"/>
                  <a:pt x="16390" y="18589"/>
                  <a:pt x="17102" y="17728"/>
                </a:cubicBezTo>
                <a:cubicBezTo>
                  <a:pt x="18121" y="16497"/>
                  <a:pt x="19089" y="13125"/>
                  <a:pt x="19504" y="11818"/>
                </a:cubicBezTo>
                <a:cubicBezTo>
                  <a:pt x="19940" y="10444"/>
                  <a:pt x="20964" y="6920"/>
                  <a:pt x="20943" y="5540"/>
                </a:cubicBezTo>
                <a:cubicBezTo>
                  <a:pt x="20931" y="4727"/>
                  <a:pt x="20733" y="2562"/>
                  <a:pt x="19983" y="1847"/>
                </a:cubicBezTo>
                <a:cubicBezTo>
                  <a:pt x="19492" y="1377"/>
                  <a:pt x="16989" y="0"/>
                  <a:pt x="16145" y="0"/>
                </a:cubicBezTo>
                <a:close/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grpSp>
        <p:nvGrpSpPr>
          <p:cNvPr id="661" name="Group 661"/>
          <p:cNvGrpSpPr/>
          <p:nvPr/>
        </p:nvGrpSpPr>
        <p:grpSpPr>
          <a:xfrm>
            <a:off x="1671571" y="9102983"/>
            <a:ext cx="5865482" cy="1423579"/>
            <a:chOff x="0" y="0"/>
            <a:chExt cx="5865481" cy="1423577"/>
          </a:xfrm>
        </p:grpSpPr>
        <p:sp>
          <p:nvSpPr>
            <p:cNvPr id="653" name="Shape 653"/>
            <p:cNvSpPr/>
            <p:nvPr/>
          </p:nvSpPr>
          <p:spPr>
            <a:xfrm>
              <a:off x="0" y="1412741"/>
              <a:ext cx="5865482" cy="3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4" name="Shape 654"/>
            <p:cNvSpPr/>
            <p:nvPr/>
          </p:nvSpPr>
          <p:spPr>
            <a:xfrm flipH="1">
              <a:off x="2932738" y="0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5" name="Shape 655"/>
            <p:cNvSpPr/>
            <p:nvPr/>
          </p:nvSpPr>
          <p:spPr>
            <a:xfrm>
              <a:off x="4236850" y="0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6" name="Shape 656"/>
            <p:cNvSpPr/>
            <p:nvPr/>
          </p:nvSpPr>
          <p:spPr>
            <a:xfrm>
              <a:off x="5162339" y="0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7" name="Shape 657"/>
            <p:cNvSpPr/>
            <p:nvPr/>
          </p:nvSpPr>
          <p:spPr>
            <a:xfrm>
              <a:off x="5859460" y="18029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8" name="Shape 658"/>
            <p:cNvSpPr/>
            <p:nvPr/>
          </p:nvSpPr>
          <p:spPr>
            <a:xfrm flipH="1">
              <a:off x="1628631" y="0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9" name="Shape 659"/>
            <p:cNvSpPr/>
            <p:nvPr/>
          </p:nvSpPr>
          <p:spPr>
            <a:xfrm flipH="1">
              <a:off x="703136" y="18029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0" name="Shape 660"/>
            <p:cNvSpPr/>
            <p:nvPr/>
          </p:nvSpPr>
          <p:spPr>
            <a:xfrm flipH="1">
              <a:off x="6009" y="18029"/>
              <a:ext cx="1" cy="1405549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664" name="Group 664"/>
          <p:cNvGrpSpPr/>
          <p:nvPr/>
        </p:nvGrpSpPr>
        <p:grpSpPr>
          <a:xfrm>
            <a:off x="6781313" y="2089478"/>
            <a:ext cx="10553701" cy="1473201"/>
            <a:chOff x="0" y="0"/>
            <a:chExt cx="10553700" cy="1473200"/>
          </a:xfrm>
        </p:grpSpPr>
        <p:sp>
          <p:nvSpPr>
            <p:cNvPr id="662" name="Shape 662"/>
            <p:cNvSpPr/>
            <p:nvPr/>
          </p:nvSpPr>
          <p:spPr>
            <a:xfrm>
              <a:off x="0" y="0"/>
              <a:ext cx="5283200" cy="147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994" y="2581"/>
                    <a:pt x="2305" y="6379"/>
                    <a:pt x="3012" y="7821"/>
                  </a:cubicBezTo>
                  <a:cubicBezTo>
                    <a:pt x="3958" y="9751"/>
                    <a:pt x="6542" y="13720"/>
                    <a:pt x="7581" y="14897"/>
                  </a:cubicBezTo>
                  <a:cubicBezTo>
                    <a:pt x="8864" y="16350"/>
                    <a:pt x="12269" y="18600"/>
                    <a:pt x="13604" y="19366"/>
                  </a:cubicBezTo>
                  <a:cubicBezTo>
                    <a:pt x="14602" y="19938"/>
                    <a:pt x="17165" y="20968"/>
                    <a:pt x="18173" y="21228"/>
                  </a:cubicBezTo>
                  <a:cubicBezTo>
                    <a:pt x="18925" y="21421"/>
                    <a:pt x="20469" y="21477"/>
                    <a:pt x="21600" y="2160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63" name="Shape 663"/>
            <p:cNvSpPr/>
            <p:nvPr/>
          </p:nvSpPr>
          <p:spPr>
            <a:xfrm flipH="1">
              <a:off x="5270500" y="0"/>
              <a:ext cx="5283200" cy="147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994" y="2581"/>
                    <a:pt x="2305" y="6379"/>
                    <a:pt x="3012" y="7821"/>
                  </a:cubicBezTo>
                  <a:cubicBezTo>
                    <a:pt x="3958" y="9751"/>
                    <a:pt x="6542" y="13720"/>
                    <a:pt x="7581" y="14897"/>
                  </a:cubicBezTo>
                  <a:cubicBezTo>
                    <a:pt x="8864" y="16350"/>
                    <a:pt x="12269" y="18600"/>
                    <a:pt x="13604" y="19366"/>
                  </a:cubicBezTo>
                  <a:cubicBezTo>
                    <a:pt x="14602" y="19938"/>
                    <a:pt x="17165" y="20968"/>
                    <a:pt x="18173" y="21228"/>
                  </a:cubicBezTo>
                  <a:cubicBezTo>
                    <a:pt x="18925" y="21421"/>
                    <a:pt x="20469" y="21477"/>
                    <a:pt x="21600" y="2160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665" name="35mm ruler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18892600" y="6967019"/>
            <a:ext cx="9166699" cy="44236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72" name="Group 672"/>
          <p:cNvGrpSpPr/>
          <p:nvPr/>
        </p:nvGrpSpPr>
        <p:grpSpPr>
          <a:xfrm>
            <a:off x="14529541" y="9629983"/>
            <a:ext cx="7745897" cy="2701010"/>
            <a:chOff x="0" y="0"/>
            <a:chExt cx="7745896" cy="2701008"/>
          </a:xfrm>
        </p:grpSpPr>
        <p:sp>
          <p:nvSpPr>
            <p:cNvPr id="666" name="Shape 666"/>
            <p:cNvSpPr/>
            <p:nvPr/>
          </p:nvSpPr>
          <p:spPr>
            <a:xfrm>
              <a:off x="2103353" y="36945"/>
              <a:ext cx="1703896" cy="143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498" extrusionOk="0">
                  <a:moveTo>
                    <a:pt x="11557" y="21435"/>
                  </a:moveTo>
                  <a:cubicBezTo>
                    <a:pt x="12374" y="21254"/>
                    <a:pt x="14438" y="20251"/>
                    <a:pt x="15093" y="19702"/>
                  </a:cubicBezTo>
                  <a:cubicBezTo>
                    <a:pt x="15813" y="19097"/>
                    <a:pt x="17188" y="16920"/>
                    <a:pt x="17751" y="16114"/>
                  </a:cubicBezTo>
                  <a:cubicBezTo>
                    <a:pt x="18474" y="15078"/>
                    <a:pt x="20451" y="12469"/>
                    <a:pt x="20909" y="11304"/>
                  </a:cubicBezTo>
                  <a:cubicBezTo>
                    <a:pt x="21201" y="10563"/>
                    <a:pt x="21552" y="8437"/>
                    <a:pt x="21552" y="7628"/>
                  </a:cubicBezTo>
                  <a:cubicBezTo>
                    <a:pt x="21551" y="6633"/>
                    <a:pt x="21243" y="3874"/>
                    <a:pt x="20756" y="3105"/>
                  </a:cubicBezTo>
                  <a:cubicBezTo>
                    <a:pt x="20367" y="2490"/>
                    <a:pt x="18543" y="1430"/>
                    <a:pt x="17853" y="1131"/>
                  </a:cubicBezTo>
                  <a:cubicBezTo>
                    <a:pt x="16891" y="715"/>
                    <a:pt x="14201" y="210"/>
                    <a:pt x="13157" y="96"/>
                  </a:cubicBezTo>
                  <a:cubicBezTo>
                    <a:pt x="12312" y="3"/>
                    <a:pt x="10103" y="-64"/>
                    <a:pt x="9275" y="96"/>
                  </a:cubicBezTo>
                  <a:cubicBezTo>
                    <a:pt x="8045" y="333"/>
                    <a:pt x="4967" y="1607"/>
                    <a:pt x="3866" y="2254"/>
                  </a:cubicBezTo>
                  <a:cubicBezTo>
                    <a:pt x="3315" y="2578"/>
                    <a:pt x="2027" y="3662"/>
                    <a:pt x="1562" y="4120"/>
                  </a:cubicBezTo>
                  <a:cubicBezTo>
                    <a:pt x="1188" y="4489"/>
                    <a:pt x="419" y="5495"/>
                    <a:pt x="249" y="5972"/>
                  </a:cubicBezTo>
                  <a:cubicBezTo>
                    <a:pt x="102" y="6385"/>
                    <a:pt x="-48" y="7658"/>
                    <a:pt x="14" y="8121"/>
                  </a:cubicBezTo>
                  <a:cubicBezTo>
                    <a:pt x="140" y="9054"/>
                    <a:pt x="809" y="11404"/>
                    <a:pt x="1155" y="12274"/>
                  </a:cubicBezTo>
                  <a:cubicBezTo>
                    <a:pt x="1505" y="13155"/>
                    <a:pt x="2635" y="15326"/>
                    <a:pt x="3182" y="16078"/>
                  </a:cubicBezTo>
                  <a:cubicBezTo>
                    <a:pt x="3905" y="17072"/>
                    <a:pt x="6119" y="19353"/>
                    <a:pt x="7073" y="20089"/>
                  </a:cubicBezTo>
                  <a:cubicBezTo>
                    <a:pt x="7535" y="20445"/>
                    <a:pt x="8845" y="21238"/>
                    <a:pt x="9386" y="21387"/>
                  </a:cubicBezTo>
                  <a:cubicBezTo>
                    <a:pt x="9837" y="21511"/>
                    <a:pt x="11101" y="21536"/>
                    <a:pt x="11557" y="21435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 flipH="1">
              <a:off x="3826589" y="-1"/>
              <a:ext cx="1703896" cy="1436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498" extrusionOk="0">
                  <a:moveTo>
                    <a:pt x="11557" y="21435"/>
                  </a:moveTo>
                  <a:cubicBezTo>
                    <a:pt x="12374" y="21254"/>
                    <a:pt x="14438" y="20251"/>
                    <a:pt x="15093" y="19702"/>
                  </a:cubicBezTo>
                  <a:cubicBezTo>
                    <a:pt x="15813" y="19097"/>
                    <a:pt x="17188" y="16920"/>
                    <a:pt x="17751" y="16114"/>
                  </a:cubicBezTo>
                  <a:cubicBezTo>
                    <a:pt x="18474" y="15078"/>
                    <a:pt x="20451" y="12469"/>
                    <a:pt x="20909" y="11304"/>
                  </a:cubicBezTo>
                  <a:cubicBezTo>
                    <a:pt x="21201" y="10563"/>
                    <a:pt x="21552" y="8437"/>
                    <a:pt x="21552" y="7628"/>
                  </a:cubicBezTo>
                  <a:cubicBezTo>
                    <a:pt x="21551" y="6633"/>
                    <a:pt x="21243" y="3874"/>
                    <a:pt x="20756" y="3105"/>
                  </a:cubicBezTo>
                  <a:cubicBezTo>
                    <a:pt x="20367" y="2490"/>
                    <a:pt x="18543" y="1430"/>
                    <a:pt x="17853" y="1131"/>
                  </a:cubicBezTo>
                  <a:cubicBezTo>
                    <a:pt x="16891" y="715"/>
                    <a:pt x="14201" y="210"/>
                    <a:pt x="13157" y="96"/>
                  </a:cubicBezTo>
                  <a:cubicBezTo>
                    <a:pt x="12312" y="3"/>
                    <a:pt x="10103" y="-64"/>
                    <a:pt x="9275" y="96"/>
                  </a:cubicBezTo>
                  <a:cubicBezTo>
                    <a:pt x="8045" y="333"/>
                    <a:pt x="4967" y="1607"/>
                    <a:pt x="3866" y="2254"/>
                  </a:cubicBezTo>
                  <a:cubicBezTo>
                    <a:pt x="3315" y="2578"/>
                    <a:pt x="2027" y="3662"/>
                    <a:pt x="1562" y="4120"/>
                  </a:cubicBezTo>
                  <a:cubicBezTo>
                    <a:pt x="1188" y="4489"/>
                    <a:pt x="419" y="5495"/>
                    <a:pt x="249" y="5972"/>
                  </a:cubicBezTo>
                  <a:cubicBezTo>
                    <a:pt x="102" y="6385"/>
                    <a:pt x="-48" y="7658"/>
                    <a:pt x="14" y="8121"/>
                  </a:cubicBezTo>
                  <a:cubicBezTo>
                    <a:pt x="140" y="9054"/>
                    <a:pt x="809" y="11404"/>
                    <a:pt x="1155" y="12274"/>
                  </a:cubicBezTo>
                  <a:cubicBezTo>
                    <a:pt x="1505" y="13155"/>
                    <a:pt x="2635" y="15326"/>
                    <a:pt x="3182" y="16078"/>
                  </a:cubicBezTo>
                  <a:cubicBezTo>
                    <a:pt x="3905" y="17072"/>
                    <a:pt x="6119" y="19353"/>
                    <a:pt x="7073" y="20089"/>
                  </a:cubicBezTo>
                  <a:cubicBezTo>
                    <a:pt x="7535" y="20445"/>
                    <a:pt x="8845" y="21238"/>
                    <a:pt x="9386" y="21387"/>
                  </a:cubicBezTo>
                  <a:cubicBezTo>
                    <a:pt x="9837" y="21511"/>
                    <a:pt x="11101" y="21536"/>
                    <a:pt x="11557" y="21435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904781" y="453819"/>
              <a:ext cx="1246131" cy="1147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21244" extrusionOk="0">
                  <a:moveTo>
                    <a:pt x="21384" y="7937"/>
                  </a:moveTo>
                  <a:cubicBezTo>
                    <a:pt x="21355" y="6555"/>
                    <a:pt x="21234" y="4521"/>
                    <a:pt x="20501" y="3450"/>
                  </a:cubicBezTo>
                  <a:cubicBezTo>
                    <a:pt x="19702" y="2284"/>
                    <a:pt x="18066" y="874"/>
                    <a:pt x="16742" y="400"/>
                  </a:cubicBezTo>
                  <a:cubicBezTo>
                    <a:pt x="15056" y="-202"/>
                    <a:pt x="12375" y="7"/>
                    <a:pt x="10614" y="185"/>
                  </a:cubicBezTo>
                  <a:cubicBezTo>
                    <a:pt x="8483" y="400"/>
                    <a:pt x="5457" y="1156"/>
                    <a:pt x="3840" y="2591"/>
                  </a:cubicBezTo>
                  <a:cubicBezTo>
                    <a:pt x="2655" y="3643"/>
                    <a:pt x="1540" y="5910"/>
                    <a:pt x="989" y="7507"/>
                  </a:cubicBezTo>
                  <a:cubicBezTo>
                    <a:pt x="349" y="9362"/>
                    <a:pt x="-196" y="12018"/>
                    <a:pt x="69" y="13928"/>
                  </a:cubicBezTo>
                  <a:cubicBezTo>
                    <a:pt x="259" y="15300"/>
                    <a:pt x="1141" y="17235"/>
                    <a:pt x="2148" y="18065"/>
                  </a:cubicBezTo>
                  <a:cubicBezTo>
                    <a:pt x="3556" y="19226"/>
                    <a:pt x="6294" y="19056"/>
                    <a:pt x="8085" y="19570"/>
                  </a:cubicBezTo>
                  <a:cubicBezTo>
                    <a:pt x="9578" y="19998"/>
                    <a:pt x="11433" y="20955"/>
                    <a:pt x="12955" y="21130"/>
                  </a:cubicBezTo>
                  <a:cubicBezTo>
                    <a:pt x="14082" y="21259"/>
                    <a:pt x="15755" y="21398"/>
                    <a:pt x="16702" y="20821"/>
                  </a:cubicBezTo>
                  <a:cubicBezTo>
                    <a:pt x="18066" y="19989"/>
                    <a:pt x="19173" y="17667"/>
                    <a:pt x="19840" y="16063"/>
                  </a:cubicBezTo>
                  <a:cubicBezTo>
                    <a:pt x="20438" y="14625"/>
                    <a:pt x="20638" y="12520"/>
                    <a:pt x="20923" y="10958"/>
                  </a:cubicBezTo>
                  <a:cubicBezTo>
                    <a:pt x="21089" y="10045"/>
                    <a:pt x="21404" y="8860"/>
                    <a:pt x="21384" y="7937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-1" y="1304803"/>
              <a:ext cx="1551223" cy="139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8" h="21332" extrusionOk="0">
                  <a:moveTo>
                    <a:pt x="21310" y="15607"/>
                  </a:moveTo>
                  <a:cubicBezTo>
                    <a:pt x="21446" y="14371"/>
                    <a:pt x="20761" y="10969"/>
                    <a:pt x="20353" y="9711"/>
                  </a:cubicBezTo>
                  <a:cubicBezTo>
                    <a:pt x="19984" y="8574"/>
                    <a:pt x="18914" y="5656"/>
                    <a:pt x="18278" y="4702"/>
                  </a:cubicBezTo>
                  <a:cubicBezTo>
                    <a:pt x="17755" y="3918"/>
                    <a:pt x="15975" y="2221"/>
                    <a:pt x="15229" y="1688"/>
                  </a:cubicBezTo>
                  <a:cubicBezTo>
                    <a:pt x="14581" y="1226"/>
                    <a:pt x="12733" y="253"/>
                    <a:pt x="11988" y="104"/>
                  </a:cubicBezTo>
                  <a:cubicBezTo>
                    <a:pt x="10923" y="-108"/>
                    <a:pt x="7921" y="3"/>
                    <a:pt x="6940" y="437"/>
                  </a:cubicBezTo>
                  <a:cubicBezTo>
                    <a:pt x="5868" y="911"/>
                    <a:pt x="3472" y="3360"/>
                    <a:pt x="2710" y="4383"/>
                  </a:cubicBezTo>
                  <a:cubicBezTo>
                    <a:pt x="1971" y="5376"/>
                    <a:pt x="358" y="8355"/>
                    <a:pt x="98" y="9580"/>
                  </a:cubicBezTo>
                  <a:cubicBezTo>
                    <a:pt x="-154" y="10766"/>
                    <a:pt x="138" y="14095"/>
                    <a:pt x="337" y="15331"/>
                  </a:cubicBezTo>
                  <a:cubicBezTo>
                    <a:pt x="484" y="16239"/>
                    <a:pt x="986" y="18725"/>
                    <a:pt x="1494" y="19362"/>
                  </a:cubicBezTo>
                  <a:cubicBezTo>
                    <a:pt x="2007" y="20004"/>
                    <a:pt x="4179" y="20939"/>
                    <a:pt x="4985" y="21134"/>
                  </a:cubicBezTo>
                  <a:cubicBezTo>
                    <a:pt x="6464" y="21492"/>
                    <a:pt x="10489" y="21283"/>
                    <a:pt x="12026" y="21134"/>
                  </a:cubicBezTo>
                  <a:cubicBezTo>
                    <a:pt x="13315" y="21010"/>
                    <a:pt x="16647" y="20251"/>
                    <a:pt x="17839" y="19749"/>
                  </a:cubicBezTo>
                  <a:cubicBezTo>
                    <a:pt x="18466" y="19484"/>
                    <a:pt x="19798" y="18727"/>
                    <a:pt x="20254" y="18196"/>
                  </a:cubicBezTo>
                  <a:cubicBezTo>
                    <a:pt x="20645" y="17741"/>
                    <a:pt x="21244" y="16206"/>
                    <a:pt x="21310" y="15607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 flipH="1">
              <a:off x="5476366" y="442335"/>
              <a:ext cx="1246132" cy="1147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21244" extrusionOk="0">
                  <a:moveTo>
                    <a:pt x="21384" y="7937"/>
                  </a:moveTo>
                  <a:cubicBezTo>
                    <a:pt x="21355" y="6555"/>
                    <a:pt x="21234" y="4521"/>
                    <a:pt x="20501" y="3450"/>
                  </a:cubicBezTo>
                  <a:cubicBezTo>
                    <a:pt x="19702" y="2284"/>
                    <a:pt x="18066" y="874"/>
                    <a:pt x="16742" y="400"/>
                  </a:cubicBezTo>
                  <a:cubicBezTo>
                    <a:pt x="15056" y="-202"/>
                    <a:pt x="12375" y="7"/>
                    <a:pt x="10614" y="185"/>
                  </a:cubicBezTo>
                  <a:cubicBezTo>
                    <a:pt x="8483" y="400"/>
                    <a:pt x="5457" y="1156"/>
                    <a:pt x="3840" y="2591"/>
                  </a:cubicBezTo>
                  <a:cubicBezTo>
                    <a:pt x="2655" y="3643"/>
                    <a:pt x="1540" y="5910"/>
                    <a:pt x="989" y="7507"/>
                  </a:cubicBezTo>
                  <a:cubicBezTo>
                    <a:pt x="349" y="9362"/>
                    <a:pt x="-196" y="12018"/>
                    <a:pt x="69" y="13928"/>
                  </a:cubicBezTo>
                  <a:cubicBezTo>
                    <a:pt x="259" y="15300"/>
                    <a:pt x="1141" y="17235"/>
                    <a:pt x="2148" y="18065"/>
                  </a:cubicBezTo>
                  <a:cubicBezTo>
                    <a:pt x="3556" y="19226"/>
                    <a:pt x="6294" y="19056"/>
                    <a:pt x="8085" y="19570"/>
                  </a:cubicBezTo>
                  <a:cubicBezTo>
                    <a:pt x="9578" y="19998"/>
                    <a:pt x="11433" y="20955"/>
                    <a:pt x="12955" y="21130"/>
                  </a:cubicBezTo>
                  <a:cubicBezTo>
                    <a:pt x="14082" y="21259"/>
                    <a:pt x="15755" y="21398"/>
                    <a:pt x="16702" y="20821"/>
                  </a:cubicBezTo>
                  <a:cubicBezTo>
                    <a:pt x="18066" y="19989"/>
                    <a:pt x="19173" y="17667"/>
                    <a:pt x="19840" y="16063"/>
                  </a:cubicBezTo>
                  <a:cubicBezTo>
                    <a:pt x="20438" y="14625"/>
                    <a:pt x="20638" y="12520"/>
                    <a:pt x="20923" y="10958"/>
                  </a:cubicBezTo>
                  <a:cubicBezTo>
                    <a:pt x="21089" y="10045"/>
                    <a:pt x="21404" y="8860"/>
                    <a:pt x="21384" y="7937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 flipH="1">
              <a:off x="6194674" y="1227463"/>
              <a:ext cx="1551223" cy="139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8" h="21332" extrusionOk="0">
                  <a:moveTo>
                    <a:pt x="21310" y="15607"/>
                  </a:moveTo>
                  <a:cubicBezTo>
                    <a:pt x="21446" y="14371"/>
                    <a:pt x="20761" y="10969"/>
                    <a:pt x="20353" y="9711"/>
                  </a:cubicBezTo>
                  <a:cubicBezTo>
                    <a:pt x="19984" y="8574"/>
                    <a:pt x="18914" y="5656"/>
                    <a:pt x="18278" y="4702"/>
                  </a:cubicBezTo>
                  <a:cubicBezTo>
                    <a:pt x="17755" y="3918"/>
                    <a:pt x="15975" y="2221"/>
                    <a:pt x="15229" y="1688"/>
                  </a:cubicBezTo>
                  <a:cubicBezTo>
                    <a:pt x="14581" y="1226"/>
                    <a:pt x="12733" y="253"/>
                    <a:pt x="11988" y="104"/>
                  </a:cubicBezTo>
                  <a:cubicBezTo>
                    <a:pt x="10923" y="-108"/>
                    <a:pt x="7921" y="3"/>
                    <a:pt x="6940" y="437"/>
                  </a:cubicBezTo>
                  <a:cubicBezTo>
                    <a:pt x="5868" y="911"/>
                    <a:pt x="3472" y="3360"/>
                    <a:pt x="2710" y="4383"/>
                  </a:cubicBezTo>
                  <a:cubicBezTo>
                    <a:pt x="1971" y="5376"/>
                    <a:pt x="358" y="8355"/>
                    <a:pt x="98" y="9580"/>
                  </a:cubicBezTo>
                  <a:cubicBezTo>
                    <a:pt x="-154" y="10766"/>
                    <a:pt x="138" y="14095"/>
                    <a:pt x="337" y="15331"/>
                  </a:cubicBezTo>
                  <a:cubicBezTo>
                    <a:pt x="484" y="16239"/>
                    <a:pt x="986" y="18725"/>
                    <a:pt x="1494" y="19362"/>
                  </a:cubicBezTo>
                  <a:cubicBezTo>
                    <a:pt x="2007" y="20004"/>
                    <a:pt x="4179" y="20939"/>
                    <a:pt x="4985" y="21134"/>
                  </a:cubicBezTo>
                  <a:cubicBezTo>
                    <a:pt x="6464" y="21492"/>
                    <a:pt x="10489" y="21283"/>
                    <a:pt x="12026" y="21134"/>
                  </a:cubicBezTo>
                  <a:cubicBezTo>
                    <a:pt x="13315" y="21010"/>
                    <a:pt x="16647" y="20251"/>
                    <a:pt x="17839" y="19749"/>
                  </a:cubicBezTo>
                  <a:cubicBezTo>
                    <a:pt x="18466" y="19484"/>
                    <a:pt x="19798" y="18727"/>
                    <a:pt x="20254" y="18196"/>
                  </a:cubicBezTo>
                  <a:cubicBezTo>
                    <a:pt x="20645" y="17741"/>
                    <a:pt x="21244" y="16206"/>
                    <a:pt x="21310" y="15607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584200">
                <a:defRPr sz="4200">
                  <a:solidFill>
                    <a:srgbClr val="000000"/>
                  </a:solidFill>
                </a:defRPr>
              </a:pPr>
              <a:endParaRPr/>
            </a:p>
          </p:txBody>
        </p:sp>
      </p:grpSp>
      <p:grpSp>
        <p:nvGrpSpPr>
          <p:cNvPr id="675" name="Group 675"/>
          <p:cNvGrpSpPr/>
          <p:nvPr/>
        </p:nvGrpSpPr>
        <p:grpSpPr>
          <a:xfrm>
            <a:off x="6731139" y="7010332"/>
            <a:ext cx="533025" cy="1062900"/>
            <a:chOff x="0" y="0"/>
            <a:chExt cx="533023" cy="1062899"/>
          </a:xfrm>
        </p:grpSpPr>
        <p:pic>
          <p:nvPicPr>
            <p:cNvPr id="673" name="_DSC0051.jp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33024" cy="1062900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74" name="Shape 674"/>
            <p:cNvSpPr/>
            <p:nvPr/>
          </p:nvSpPr>
          <p:spPr>
            <a:xfrm>
              <a:off x="0" y="0"/>
              <a:ext cx="533024" cy="1062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2" h="21581" extrusionOk="0">
                  <a:moveTo>
                    <a:pt x="16489" y="33"/>
                  </a:moveTo>
                  <a:cubicBezTo>
                    <a:pt x="16205" y="84"/>
                    <a:pt x="15553" y="380"/>
                    <a:pt x="15347" y="501"/>
                  </a:cubicBezTo>
                  <a:cubicBezTo>
                    <a:pt x="15055" y="673"/>
                    <a:pt x="14554" y="1206"/>
                    <a:pt x="14316" y="1403"/>
                  </a:cubicBezTo>
                  <a:cubicBezTo>
                    <a:pt x="13963" y="1696"/>
                    <a:pt x="13013" y="2426"/>
                    <a:pt x="12651" y="2717"/>
                  </a:cubicBezTo>
                  <a:cubicBezTo>
                    <a:pt x="12222" y="3060"/>
                    <a:pt x="11172" y="3954"/>
                    <a:pt x="10716" y="4288"/>
                  </a:cubicBezTo>
                  <a:cubicBezTo>
                    <a:pt x="10242" y="4635"/>
                    <a:pt x="8992" y="5510"/>
                    <a:pt x="8416" y="5811"/>
                  </a:cubicBezTo>
                  <a:cubicBezTo>
                    <a:pt x="8067" y="5993"/>
                    <a:pt x="7063" y="6410"/>
                    <a:pt x="6640" y="6544"/>
                  </a:cubicBezTo>
                  <a:cubicBezTo>
                    <a:pt x="6326" y="6644"/>
                    <a:pt x="5296" y="6773"/>
                    <a:pt x="5101" y="6907"/>
                  </a:cubicBezTo>
                  <a:cubicBezTo>
                    <a:pt x="4907" y="7040"/>
                    <a:pt x="4928" y="7575"/>
                    <a:pt x="4863" y="7761"/>
                  </a:cubicBezTo>
                  <a:cubicBezTo>
                    <a:pt x="4577" y="8583"/>
                    <a:pt x="3707" y="10657"/>
                    <a:pt x="3309" y="11468"/>
                  </a:cubicBezTo>
                  <a:cubicBezTo>
                    <a:pt x="2971" y="12156"/>
                    <a:pt x="1935" y="13886"/>
                    <a:pt x="1564" y="14570"/>
                  </a:cubicBezTo>
                  <a:cubicBezTo>
                    <a:pt x="1216" y="15213"/>
                    <a:pt x="-267" y="16952"/>
                    <a:pt x="42" y="17503"/>
                  </a:cubicBezTo>
                  <a:cubicBezTo>
                    <a:pt x="178" y="17747"/>
                    <a:pt x="1531" y="18224"/>
                    <a:pt x="1961" y="18422"/>
                  </a:cubicBezTo>
                  <a:cubicBezTo>
                    <a:pt x="2321" y="18587"/>
                    <a:pt x="3251" y="19006"/>
                    <a:pt x="3626" y="19163"/>
                  </a:cubicBezTo>
                  <a:cubicBezTo>
                    <a:pt x="4103" y="19363"/>
                    <a:pt x="5329" y="19858"/>
                    <a:pt x="5831" y="20041"/>
                  </a:cubicBezTo>
                  <a:cubicBezTo>
                    <a:pt x="6502" y="20286"/>
                    <a:pt x="8230" y="20912"/>
                    <a:pt x="8971" y="21089"/>
                  </a:cubicBezTo>
                  <a:cubicBezTo>
                    <a:pt x="9629" y="21246"/>
                    <a:pt x="11459" y="21583"/>
                    <a:pt x="12159" y="21580"/>
                  </a:cubicBezTo>
                  <a:cubicBezTo>
                    <a:pt x="12707" y="21578"/>
                    <a:pt x="14192" y="21334"/>
                    <a:pt x="14649" y="21178"/>
                  </a:cubicBezTo>
                  <a:cubicBezTo>
                    <a:pt x="15247" y="20973"/>
                    <a:pt x="16451" y="20170"/>
                    <a:pt x="16838" y="19848"/>
                  </a:cubicBezTo>
                  <a:cubicBezTo>
                    <a:pt x="17399" y="19382"/>
                    <a:pt x="18504" y="18065"/>
                    <a:pt x="18773" y="17535"/>
                  </a:cubicBezTo>
                  <a:cubicBezTo>
                    <a:pt x="19135" y="16823"/>
                    <a:pt x="19841" y="14915"/>
                    <a:pt x="19979" y="14175"/>
                  </a:cubicBezTo>
                  <a:cubicBezTo>
                    <a:pt x="20097" y="13535"/>
                    <a:pt x="20332" y="11898"/>
                    <a:pt x="20454" y="11258"/>
                  </a:cubicBezTo>
                  <a:cubicBezTo>
                    <a:pt x="20600" y="10498"/>
                    <a:pt x="21031" y="8568"/>
                    <a:pt x="21216" y="7809"/>
                  </a:cubicBezTo>
                  <a:cubicBezTo>
                    <a:pt x="21333" y="7327"/>
                    <a:pt x="21304" y="6098"/>
                    <a:pt x="21279" y="5618"/>
                  </a:cubicBezTo>
                  <a:cubicBezTo>
                    <a:pt x="21251" y="5068"/>
                    <a:pt x="20618" y="3668"/>
                    <a:pt x="20359" y="3128"/>
                  </a:cubicBezTo>
                  <a:cubicBezTo>
                    <a:pt x="20151" y="2693"/>
                    <a:pt x="19601" y="1574"/>
                    <a:pt x="19217" y="1178"/>
                  </a:cubicBezTo>
                  <a:cubicBezTo>
                    <a:pt x="18951" y="903"/>
                    <a:pt x="18083" y="159"/>
                    <a:pt x="17599" y="33"/>
                  </a:cubicBezTo>
                  <a:cubicBezTo>
                    <a:pt x="17406" y="-17"/>
                    <a:pt x="16706" y="-5"/>
                    <a:pt x="16489" y="33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78" name="Group 678"/>
          <p:cNvGrpSpPr/>
          <p:nvPr/>
        </p:nvGrpSpPr>
        <p:grpSpPr>
          <a:xfrm>
            <a:off x="6057787" y="6997798"/>
            <a:ext cx="816938" cy="1221283"/>
            <a:chOff x="0" y="0"/>
            <a:chExt cx="816936" cy="1221281"/>
          </a:xfrm>
        </p:grpSpPr>
        <p:pic>
          <p:nvPicPr>
            <p:cNvPr id="676" name="_DSC0051.jp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816937" cy="122128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77" name="Shape 677"/>
            <p:cNvSpPr/>
            <p:nvPr/>
          </p:nvSpPr>
          <p:spPr>
            <a:xfrm>
              <a:off x="0" y="0"/>
              <a:ext cx="816937" cy="1221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5" h="21487" extrusionOk="0">
                  <a:moveTo>
                    <a:pt x="18065" y="12"/>
                  </a:moveTo>
                  <a:cubicBezTo>
                    <a:pt x="17717" y="-53"/>
                    <a:pt x="16647" y="160"/>
                    <a:pt x="16266" y="243"/>
                  </a:cubicBezTo>
                  <a:cubicBezTo>
                    <a:pt x="15680" y="369"/>
                    <a:pt x="14245" y="832"/>
                    <a:pt x="13708" y="1039"/>
                  </a:cubicBezTo>
                  <a:cubicBezTo>
                    <a:pt x="13159" y="1250"/>
                    <a:pt x="11826" y="1879"/>
                    <a:pt x="11327" y="2142"/>
                  </a:cubicBezTo>
                  <a:cubicBezTo>
                    <a:pt x="10716" y="2464"/>
                    <a:pt x="9197" y="3331"/>
                    <a:pt x="8686" y="3720"/>
                  </a:cubicBezTo>
                  <a:cubicBezTo>
                    <a:pt x="8431" y="3914"/>
                    <a:pt x="7956" y="4515"/>
                    <a:pt x="7688" y="4698"/>
                  </a:cubicBezTo>
                  <a:cubicBezTo>
                    <a:pt x="7376" y="4910"/>
                    <a:pt x="6382" y="5320"/>
                    <a:pt x="6013" y="5494"/>
                  </a:cubicBezTo>
                  <a:cubicBezTo>
                    <a:pt x="5620" y="5679"/>
                    <a:pt x="4582" y="6119"/>
                    <a:pt x="4225" y="6332"/>
                  </a:cubicBezTo>
                  <a:cubicBezTo>
                    <a:pt x="3999" y="6466"/>
                    <a:pt x="3511" y="6863"/>
                    <a:pt x="3310" y="7016"/>
                  </a:cubicBezTo>
                  <a:cubicBezTo>
                    <a:pt x="3084" y="7187"/>
                    <a:pt x="2547" y="7658"/>
                    <a:pt x="2291" y="7805"/>
                  </a:cubicBezTo>
                  <a:cubicBezTo>
                    <a:pt x="2037" y="7950"/>
                    <a:pt x="1134" y="8177"/>
                    <a:pt x="991" y="8349"/>
                  </a:cubicBezTo>
                  <a:cubicBezTo>
                    <a:pt x="690" y="8713"/>
                    <a:pt x="971" y="10038"/>
                    <a:pt x="991" y="10514"/>
                  </a:cubicBezTo>
                  <a:cubicBezTo>
                    <a:pt x="1015" y="11097"/>
                    <a:pt x="1259" y="12582"/>
                    <a:pt x="1209" y="13160"/>
                  </a:cubicBezTo>
                  <a:cubicBezTo>
                    <a:pt x="1150" y="13852"/>
                    <a:pt x="552" y="15591"/>
                    <a:pt x="409" y="16282"/>
                  </a:cubicBezTo>
                  <a:cubicBezTo>
                    <a:pt x="311" y="16753"/>
                    <a:pt x="-173" y="18046"/>
                    <a:pt x="66" y="18432"/>
                  </a:cubicBezTo>
                  <a:cubicBezTo>
                    <a:pt x="213" y="18671"/>
                    <a:pt x="1273" y="19102"/>
                    <a:pt x="1625" y="19277"/>
                  </a:cubicBezTo>
                  <a:cubicBezTo>
                    <a:pt x="1947" y="19437"/>
                    <a:pt x="2788" y="19820"/>
                    <a:pt x="3133" y="19955"/>
                  </a:cubicBezTo>
                  <a:cubicBezTo>
                    <a:pt x="3559" y="20121"/>
                    <a:pt x="4682" y="20504"/>
                    <a:pt x="5140" y="20625"/>
                  </a:cubicBezTo>
                  <a:cubicBezTo>
                    <a:pt x="5741" y="20784"/>
                    <a:pt x="7336" y="21101"/>
                    <a:pt x="7968" y="21190"/>
                  </a:cubicBezTo>
                  <a:cubicBezTo>
                    <a:pt x="8506" y="21266"/>
                    <a:pt x="9905" y="21372"/>
                    <a:pt x="10454" y="21400"/>
                  </a:cubicBezTo>
                  <a:cubicBezTo>
                    <a:pt x="11031" y="21429"/>
                    <a:pt x="12549" y="21547"/>
                    <a:pt x="13084" y="21449"/>
                  </a:cubicBezTo>
                  <a:cubicBezTo>
                    <a:pt x="13360" y="21398"/>
                    <a:pt x="14000" y="21086"/>
                    <a:pt x="14228" y="20960"/>
                  </a:cubicBezTo>
                  <a:cubicBezTo>
                    <a:pt x="14743" y="20676"/>
                    <a:pt x="15943" y="19836"/>
                    <a:pt x="16329" y="19473"/>
                  </a:cubicBezTo>
                  <a:cubicBezTo>
                    <a:pt x="16602" y="19216"/>
                    <a:pt x="17154" y="18490"/>
                    <a:pt x="17327" y="18195"/>
                  </a:cubicBezTo>
                  <a:cubicBezTo>
                    <a:pt x="17719" y="17530"/>
                    <a:pt x="18336" y="15736"/>
                    <a:pt x="18637" y="15046"/>
                  </a:cubicBezTo>
                  <a:cubicBezTo>
                    <a:pt x="18873" y="14505"/>
                    <a:pt x="19556" y="13142"/>
                    <a:pt x="19750" y="12595"/>
                  </a:cubicBezTo>
                  <a:cubicBezTo>
                    <a:pt x="19936" y="12069"/>
                    <a:pt x="20249" y="10707"/>
                    <a:pt x="20374" y="10172"/>
                  </a:cubicBezTo>
                  <a:cubicBezTo>
                    <a:pt x="20541" y="9453"/>
                    <a:pt x="20933" y="7619"/>
                    <a:pt x="21060" y="6897"/>
                  </a:cubicBezTo>
                  <a:cubicBezTo>
                    <a:pt x="21154" y="6368"/>
                    <a:pt x="21427" y="5010"/>
                    <a:pt x="21403" y="4481"/>
                  </a:cubicBezTo>
                  <a:cubicBezTo>
                    <a:pt x="21385" y="4075"/>
                    <a:pt x="21161" y="3030"/>
                    <a:pt x="20977" y="2645"/>
                  </a:cubicBezTo>
                  <a:cubicBezTo>
                    <a:pt x="20801" y="2276"/>
                    <a:pt x="20139" y="1359"/>
                    <a:pt x="19792" y="1053"/>
                  </a:cubicBezTo>
                  <a:cubicBezTo>
                    <a:pt x="19487" y="785"/>
                    <a:pt x="18506" y="95"/>
                    <a:pt x="18065" y="12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81" name="Group 681"/>
          <p:cNvGrpSpPr/>
          <p:nvPr/>
        </p:nvGrpSpPr>
        <p:grpSpPr>
          <a:xfrm>
            <a:off x="5410037" y="7251698"/>
            <a:ext cx="699593" cy="1016384"/>
            <a:chOff x="0" y="0"/>
            <a:chExt cx="699591" cy="1016382"/>
          </a:xfrm>
        </p:grpSpPr>
        <p:pic>
          <p:nvPicPr>
            <p:cNvPr id="679" name="_DSC0051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99592" cy="1016383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80" name="Shape 680"/>
            <p:cNvSpPr/>
            <p:nvPr/>
          </p:nvSpPr>
          <p:spPr>
            <a:xfrm>
              <a:off x="0" y="0"/>
              <a:ext cx="699592" cy="1016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577" extrusionOk="0">
                  <a:moveTo>
                    <a:pt x="14460" y="0"/>
                  </a:moveTo>
                  <a:cubicBezTo>
                    <a:pt x="13423" y="-5"/>
                    <a:pt x="10669" y="925"/>
                    <a:pt x="9723" y="1323"/>
                  </a:cubicBezTo>
                  <a:cubicBezTo>
                    <a:pt x="8697" y="1754"/>
                    <a:pt x="6351" y="3207"/>
                    <a:pt x="5523" y="3816"/>
                  </a:cubicBezTo>
                  <a:cubicBezTo>
                    <a:pt x="4804" y="4346"/>
                    <a:pt x="3099" y="5818"/>
                    <a:pt x="2642" y="6462"/>
                  </a:cubicBezTo>
                  <a:cubicBezTo>
                    <a:pt x="2074" y="7262"/>
                    <a:pt x="1346" y="9555"/>
                    <a:pt x="1055" y="10439"/>
                  </a:cubicBezTo>
                  <a:cubicBezTo>
                    <a:pt x="769" y="11305"/>
                    <a:pt x="62" y="13543"/>
                    <a:pt x="5" y="14424"/>
                  </a:cubicBezTo>
                  <a:cubicBezTo>
                    <a:pt x="-49" y="15257"/>
                    <a:pt x="344" y="17399"/>
                    <a:pt x="518" y="18232"/>
                  </a:cubicBezTo>
                  <a:cubicBezTo>
                    <a:pt x="602" y="18639"/>
                    <a:pt x="764" y="19729"/>
                    <a:pt x="1042" y="20069"/>
                  </a:cubicBezTo>
                  <a:cubicBezTo>
                    <a:pt x="1286" y="20366"/>
                    <a:pt x="2350" y="21015"/>
                    <a:pt x="2801" y="21164"/>
                  </a:cubicBezTo>
                  <a:cubicBezTo>
                    <a:pt x="3477" y="21387"/>
                    <a:pt x="5539" y="21509"/>
                    <a:pt x="6317" y="21552"/>
                  </a:cubicBezTo>
                  <a:cubicBezTo>
                    <a:pt x="7121" y="21595"/>
                    <a:pt x="9184" y="21573"/>
                    <a:pt x="9992" y="21552"/>
                  </a:cubicBezTo>
                  <a:cubicBezTo>
                    <a:pt x="10686" y="21533"/>
                    <a:pt x="12467" y="21482"/>
                    <a:pt x="13141" y="21383"/>
                  </a:cubicBezTo>
                  <a:cubicBezTo>
                    <a:pt x="14152" y="21235"/>
                    <a:pt x="16818" y="20702"/>
                    <a:pt x="17610" y="20288"/>
                  </a:cubicBezTo>
                  <a:cubicBezTo>
                    <a:pt x="18067" y="20048"/>
                    <a:pt x="18880" y="19102"/>
                    <a:pt x="19185" y="18746"/>
                  </a:cubicBezTo>
                  <a:cubicBezTo>
                    <a:pt x="19562" y="18304"/>
                    <a:pt x="20450" y="17126"/>
                    <a:pt x="20662" y="16640"/>
                  </a:cubicBezTo>
                  <a:cubicBezTo>
                    <a:pt x="21032" y="15792"/>
                    <a:pt x="21357" y="13488"/>
                    <a:pt x="21443" y="12595"/>
                  </a:cubicBezTo>
                  <a:cubicBezTo>
                    <a:pt x="21542" y="11579"/>
                    <a:pt x="21551" y="8969"/>
                    <a:pt x="21443" y="7953"/>
                  </a:cubicBezTo>
                  <a:cubicBezTo>
                    <a:pt x="21338" y="6963"/>
                    <a:pt x="21021" y="4374"/>
                    <a:pt x="20491" y="3479"/>
                  </a:cubicBezTo>
                  <a:cubicBezTo>
                    <a:pt x="20131" y="2871"/>
                    <a:pt x="18607" y="1399"/>
                    <a:pt x="17866" y="994"/>
                  </a:cubicBezTo>
                  <a:cubicBezTo>
                    <a:pt x="17251" y="657"/>
                    <a:pt x="15213" y="3"/>
                    <a:pt x="14460" y="0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84" name="Group 684"/>
          <p:cNvGrpSpPr/>
          <p:nvPr/>
        </p:nvGrpSpPr>
        <p:grpSpPr>
          <a:xfrm rot="21600000">
            <a:off x="4318168" y="7188132"/>
            <a:ext cx="1104843" cy="1413305"/>
            <a:chOff x="0" y="0"/>
            <a:chExt cx="1104841" cy="1413303"/>
          </a:xfrm>
        </p:grpSpPr>
        <p:pic>
          <p:nvPicPr>
            <p:cNvPr id="682" name="_DSC0051.jp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1104842" cy="141330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83" name="Shape 683"/>
            <p:cNvSpPr/>
            <p:nvPr/>
          </p:nvSpPr>
          <p:spPr>
            <a:xfrm>
              <a:off x="0" y="0"/>
              <a:ext cx="1104842" cy="141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584" extrusionOk="0">
                  <a:moveTo>
                    <a:pt x="13040" y="1"/>
                  </a:moveTo>
                  <a:cubicBezTo>
                    <a:pt x="12553" y="5"/>
                    <a:pt x="12068" y="26"/>
                    <a:pt x="11796" y="43"/>
                  </a:cubicBezTo>
                  <a:cubicBezTo>
                    <a:pt x="11098" y="88"/>
                    <a:pt x="9289" y="252"/>
                    <a:pt x="8646" y="443"/>
                  </a:cubicBezTo>
                  <a:cubicBezTo>
                    <a:pt x="7961" y="646"/>
                    <a:pt x="6350" y="1111"/>
                    <a:pt x="5773" y="1474"/>
                  </a:cubicBezTo>
                  <a:cubicBezTo>
                    <a:pt x="5131" y="1877"/>
                    <a:pt x="3376" y="3443"/>
                    <a:pt x="2877" y="3952"/>
                  </a:cubicBezTo>
                  <a:cubicBezTo>
                    <a:pt x="2331" y="4510"/>
                    <a:pt x="1357" y="6080"/>
                    <a:pt x="1062" y="6734"/>
                  </a:cubicBezTo>
                  <a:cubicBezTo>
                    <a:pt x="699" y="7542"/>
                    <a:pt x="413" y="9785"/>
                    <a:pt x="306" y="10650"/>
                  </a:cubicBezTo>
                  <a:cubicBezTo>
                    <a:pt x="166" y="11777"/>
                    <a:pt x="-70" y="14671"/>
                    <a:pt x="20" y="15796"/>
                  </a:cubicBezTo>
                  <a:cubicBezTo>
                    <a:pt x="81" y="16561"/>
                    <a:pt x="433" y="18538"/>
                    <a:pt x="769" y="19250"/>
                  </a:cubicBezTo>
                  <a:cubicBezTo>
                    <a:pt x="936" y="19604"/>
                    <a:pt x="1563" y="20312"/>
                    <a:pt x="1912" y="20560"/>
                  </a:cubicBezTo>
                  <a:cubicBezTo>
                    <a:pt x="2216" y="20776"/>
                    <a:pt x="3271" y="21123"/>
                    <a:pt x="3680" y="21214"/>
                  </a:cubicBezTo>
                  <a:cubicBezTo>
                    <a:pt x="4538" y="21405"/>
                    <a:pt x="6871" y="21536"/>
                    <a:pt x="7773" y="21572"/>
                  </a:cubicBezTo>
                  <a:cubicBezTo>
                    <a:pt x="8384" y="21596"/>
                    <a:pt x="9943" y="21580"/>
                    <a:pt x="10553" y="21548"/>
                  </a:cubicBezTo>
                  <a:cubicBezTo>
                    <a:pt x="11348" y="21506"/>
                    <a:pt x="13366" y="21304"/>
                    <a:pt x="14152" y="21196"/>
                  </a:cubicBezTo>
                  <a:cubicBezTo>
                    <a:pt x="14928" y="21089"/>
                    <a:pt x="16922" y="20792"/>
                    <a:pt x="17650" y="20572"/>
                  </a:cubicBezTo>
                  <a:cubicBezTo>
                    <a:pt x="18180" y="20411"/>
                    <a:pt x="19074" y="20081"/>
                    <a:pt x="19418" y="19760"/>
                  </a:cubicBezTo>
                  <a:cubicBezTo>
                    <a:pt x="19831" y="19374"/>
                    <a:pt x="20794" y="17981"/>
                    <a:pt x="20947" y="17462"/>
                  </a:cubicBezTo>
                  <a:cubicBezTo>
                    <a:pt x="21120" y="16882"/>
                    <a:pt x="21307" y="15357"/>
                    <a:pt x="21364" y="14759"/>
                  </a:cubicBezTo>
                  <a:cubicBezTo>
                    <a:pt x="21427" y="14107"/>
                    <a:pt x="21530" y="12435"/>
                    <a:pt x="21488" y="11783"/>
                  </a:cubicBezTo>
                  <a:cubicBezTo>
                    <a:pt x="21444" y="11111"/>
                    <a:pt x="21134" y="9401"/>
                    <a:pt x="20963" y="8741"/>
                  </a:cubicBezTo>
                  <a:cubicBezTo>
                    <a:pt x="20726" y="7827"/>
                    <a:pt x="19897" y="5525"/>
                    <a:pt x="19526" y="4637"/>
                  </a:cubicBezTo>
                  <a:cubicBezTo>
                    <a:pt x="19339" y="4188"/>
                    <a:pt x="18854" y="3035"/>
                    <a:pt x="18553" y="2631"/>
                  </a:cubicBezTo>
                  <a:cubicBezTo>
                    <a:pt x="18197" y="2152"/>
                    <a:pt x="17044" y="974"/>
                    <a:pt x="16476" y="661"/>
                  </a:cubicBezTo>
                  <a:cubicBezTo>
                    <a:pt x="16072" y="439"/>
                    <a:pt x="14773" y="111"/>
                    <a:pt x="14275" y="43"/>
                  </a:cubicBezTo>
                  <a:cubicBezTo>
                    <a:pt x="14010" y="7"/>
                    <a:pt x="13527" y="-4"/>
                    <a:pt x="13040" y="1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87" name="Group 687"/>
          <p:cNvGrpSpPr/>
          <p:nvPr/>
        </p:nvGrpSpPr>
        <p:grpSpPr>
          <a:xfrm rot="21215499" flipH="1">
            <a:off x="1430416" y="6893576"/>
            <a:ext cx="469809" cy="1079414"/>
            <a:chOff x="0" y="0"/>
            <a:chExt cx="469807" cy="1079412"/>
          </a:xfrm>
        </p:grpSpPr>
        <p:pic>
          <p:nvPicPr>
            <p:cNvPr id="685" name="_DSC0051.jpg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469808" cy="1079413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86" name="Shape 686"/>
            <p:cNvSpPr/>
            <p:nvPr/>
          </p:nvSpPr>
          <p:spPr>
            <a:xfrm>
              <a:off x="0" y="0"/>
              <a:ext cx="469808" cy="1079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6" h="21568" extrusionOk="0">
                  <a:moveTo>
                    <a:pt x="16316" y="16"/>
                  </a:moveTo>
                  <a:cubicBezTo>
                    <a:pt x="15991" y="38"/>
                    <a:pt x="15682" y="82"/>
                    <a:pt x="15466" y="142"/>
                  </a:cubicBezTo>
                  <a:cubicBezTo>
                    <a:pt x="14695" y="359"/>
                    <a:pt x="14269" y="950"/>
                    <a:pt x="13747" y="1300"/>
                  </a:cubicBezTo>
                  <a:cubicBezTo>
                    <a:pt x="12777" y="1951"/>
                    <a:pt x="11515" y="2783"/>
                    <a:pt x="10545" y="3433"/>
                  </a:cubicBezTo>
                  <a:cubicBezTo>
                    <a:pt x="9765" y="3956"/>
                    <a:pt x="8826" y="4648"/>
                    <a:pt x="7994" y="5154"/>
                  </a:cubicBezTo>
                  <a:cubicBezTo>
                    <a:pt x="7423" y="5502"/>
                    <a:pt x="6619" y="5930"/>
                    <a:pt x="5986" y="6257"/>
                  </a:cubicBezTo>
                  <a:cubicBezTo>
                    <a:pt x="5188" y="6668"/>
                    <a:pt x="3794" y="7100"/>
                    <a:pt x="3254" y="7573"/>
                  </a:cubicBezTo>
                  <a:cubicBezTo>
                    <a:pt x="2580" y="8163"/>
                    <a:pt x="2508" y="9081"/>
                    <a:pt x="2313" y="9746"/>
                  </a:cubicBezTo>
                  <a:cubicBezTo>
                    <a:pt x="2081" y="10536"/>
                    <a:pt x="2113" y="11563"/>
                    <a:pt x="1915" y="12355"/>
                  </a:cubicBezTo>
                  <a:cubicBezTo>
                    <a:pt x="1692" y="13248"/>
                    <a:pt x="1194" y="14391"/>
                    <a:pt x="902" y="15281"/>
                  </a:cubicBezTo>
                  <a:cubicBezTo>
                    <a:pt x="615" y="16156"/>
                    <a:pt x="-117" y="17287"/>
                    <a:pt x="15" y="18160"/>
                  </a:cubicBezTo>
                  <a:cubicBezTo>
                    <a:pt x="71" y="18526"/>
                    <a:pt x="240" y="19057"/>
                    <a:pt x="739" y="19341"/>
                  </a:cubicBezTo>
                  <a:cubicBezTo>
                    <a:pt x="1378" y="19705"/>
                    <a:pt x="2934" y="19874"/>
                    <a:pt x="3851" y="20134"/>
                  </a:cubicBezTo>
                  <a:cubicBezTo>
                    <a:pt x="4686" y="20371"/>
                    <a:pt x="5623" y="20775"/>
                    <a:pt x="6510" y="20967"/>
                  </a:cubicBezTo>
                  <a:cubicBezTo>
                    <a:pt x="7686" y="21222"/>
                    <a:pt x="9371" y="21444"/>
                    <a:pt x="10671" y="21530"/>
                  </a:cubicBezTo>
                  <a:cubicBezTo>
                    <a:pt x="11246" y="21568"/>
                    <a:pt x="12033" y="21593"/>
                    <a:pt x="12589" y="21530"/>
                  </a:cubicBezTo>
                  <a:cubicBezTo>
                    <a:pt x="13308" y="21448"/>
                    <a:pt x="14239" y="21234"/>
                    <a:pt x="14760" y="21007"/>
                  </a:cubicBezTo>
                  <a:cubicBezTo>
                    <a:pt x="15773" y="20564"/>
                    <a:pt x="16489" y="19753"/>
                    <a:pt x="17094" y="19175"/>
                  </a:cubicBezTo>
                  <a:cubicBezTo>
                    <a:pt x="17671" y="18624"/>
                    <a:pt x="18358" y="17891"/>
                    <a:pt x="18668" y="17303"/>
                  </a:cubicBezTo>
                  <a:cubicBezTo>
                    <a:pt x="19214" y="16270"/>
                    <a:pt x="19219" y="14880"/>
                    <a:pt x="19482" y="13822"/>
                  </a:cubicBezTo>
                  <a:cubicBezTo>
                    <a:pt x="19748" y="12750"/>
                    <a:pt x="20091" y="11362"/>
                    <a:pt x="20405" y="10293"/>
                  </a:cubicBezTo>
                  <a:cubicBezTo>
                    <a:pt x="20680" y="9355"/>
                    <a:pt x="21306" y="8158"/>
                    <a:pt x="21400" y="7216"/>
                  </a:cubicBezTo>
                  <a:cubicBezTo>
                    <a:pt x="21483" y="6386"/>
                    <a:pt x="21226" y="5309"/>
                    <a:pt x="21056" y="4480"/>
                  </a:cubicBezTo>
                  <a:cubicBezTo>
                    <a:pt x="20921" y="3821"/>
                    <a:pt x="20807" y="2963"/>
                    <a:pt x="20441" y="2323"/>
                  </a:cubicBezTo>
                  <a:cubicBezTo>
                    <a:pt x="20235" y="1962"/>
                    <a:pt x="19880" y="1492"/>
                    <a:pt x="19446" y="1173"/>
                  </a:cubicBezTo>
                  <a:cubicBezTo>
                    <a:pt x="18917" y="785"/>
                    <a:pt x="18122" y="181"/>
                    <a:pt x="17203" y="31"/>
                  </a:cubicBezTo>
                  <a:cubicBezTo>
                    <a:pt x="16967" y="-7"/>
                    <a:pt x="16641" y="-7"/>
                    <a:pt x="16316" y="16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90" name="Group 690"/>
          <p:cNvGrpSpPr/>
          <p:nvPr/>
        </p:nvGrpSpPr>
        <p:grpSpPr>
          <a:xfrm rot="21600000">
            <a:off x="1866973" y="6984861"/>
            <a:ext cx="707622" cy="1256853"/>
            <a:chOff x="0" y="0"/>
            <a:chExt cx="707621" cy="1256851"/>
          </a:xfrm>
        </p:grpSpPr>
        <p:pic>
          <p:nvPicPr>
            <p:cNvPr id="688" name="_DSC0051.jp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707622" cy="125685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89" name="Shape 689"/>
            <p:cNvSpPr/>
            <p:nvPr/>
          </p:nvSpPr>
          <p:spPr>
            <a:xfrm>
              <a:off x="0" y="0"/>
              <a:ext cx="707622" cy="1256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574" extrusionOk="0">
                  <a:moveTo>
                    <a:pt x="4436" y="23"/>
                  </a:moveTo>
                  <a:cubicBezTo>
                    <a:pt x="4035" y="133"/>
                    <a:pt x="3334" y="800"/>
                    <a:pt x="3037" y="1024"/>
                  </a:cubicBezTo>
                  <a:cubicBezTo>
                    <a:pt x="2695" y="1283"/>
                    <a:pt x="1782" y="1932"/>
                    <a:pt x="1529" y="2217"/>
                  </a:cubicBezTo>
                  <a:cubicBezTo>
                    <a:pt x="1329" y="2442"/>
                    <a:pt x="1006" y="3080"/>
                    <a:pt x="902" y="3327"/>
                  </a:cubicBezTo>
                  <a:cubicBezTo>
                    <a:pt x="611" y="4020"/>
                    <a:pt x="70" y="5820"/>
                    <a:pt x="10" y="6529"/>
                  </a:cubicBezTo>
                  <a:cubicBezTo>
                    <a:pt x="-61" y="7357"/>
                    <a:pt x="266" y="9482"/>
                    <a:pt x="420" y="10310"/>
                  </a:cubicBezTo>
                  <a:cubicBezTo>
                    <a:pt x="540" y="10962"/>
                    <a:pt x="953" y="12619"/>
                    <a:pt x="1192" y="13260"/>
                  </a:cubicBezTo>
                  <a:cubicBezTo>
                    <a:pt x="1412" y="13852"/>
                    <a:pt x="2121" y="15354"/>
                    <a:pt x="2482" y="15924"/>
                  </a:cubicBezTo>
                  <a:cubicBezTo>
                    <a:pt x="2773" y="16382"/>
                    <a:pt x="3670" y="17521"/>
                    <a:pt x="4086" y="17947"/>
                  </a:cubicBezTo>
                  <a:cubicBezTo>
                    <a:pt x="4426" y="18294"/>
                    <a:pt x="5420" y="19143"/>
                    <a:pt x="5859" y="19452"/>
                  </a:cubicBezTo>
                  <a:cubicBezTo>
                    <a:pt x="6374" y="19815"/>
                    <a:pt x="7860" y="20661"/>
                    <a:pt x="8453" y="20985"/>
                  </a:cubicBezTo>
                  <a:cubicBezTo>
                    <a:pt x="8649" y="21093"/>
                    <a:pt x="9144" y="21397"/>
                    <a:pt x="9381" y="21455"/>
                  </a:cubicBezTo>
                  <a:cubicBezTo>
                    <a:pt x="9827" y="21566"/>
                    <a:pt x="11190" y="21584"/>
                    <a:pt x="11697" y="21571"/>
                  </a:cubicBezTo>
                  <a:cubicBezTo>
                    <a:pt x="12129" y="21560"/>
                    <a:pt x="13240" y="21449"/>
                    <a:pt x="13651" y="21374"/>
                  </a:cubicBezTo>
                  <a:cubicBezTo>
                    <a:pt x="14245" y="21265"/>
                    <a:pt x="15708" y="20863"/>
                    <a:pt x="16232" y="20672"/>
                  </a:cubicBezTo>
                  <a:cubicBezTo>
                    <a:pt x="16659" y="20516"/>
                    <a:pt x="17651" y="20034"/>
                    <a:pt x="18005" y="19827"/>
                  </a:cubicBezTo>
                  <a:cubicBezTo>
                    <a:pt x="18407" y="19592"/>
                    <a:pt x="19318" y="18925"/>
                    <a:pt x="19646" y="18655"/>
                  </a:cubicBezTo>
                  <a:cubicBezTo>
                    <a:pt x="19925" y="18426"/>
                    <a:pt x="20607" y="17814"/>
                    <a:pt x="20791" y="17559"/>
                  </a:cubicBezTo>
                  <a:cubicBezTo>
                    <a:pt x="21037" y="17218"/>
                    <a:pt x="21473" y="16288"/>
                    <a:pt x="21503" y="15924"/>
                  </a:cubicBezTo>
                  <a:cubicBezTo>
                    <a:pt x="21539" y="15486"/>
                    <a:pt x="21088" y="14355"/>
                    <a:pt x="20972" y="13914"/>
                  </a:cubicBezTo>
                  <a:cubicBezTo>
                    <a:pt x="20839" y="13404"/>
                    <a:pt x="20455" y="12110"/>
                    <a:pt x="20369" y="11598"/>
                  </a:cubicBezTo>
                  <a:cubicBezTo>
                    <a:pt x="20303" y="11199"/>
                    <a:pt x="20463" y="10140"/>
                    <a:pt x="20237" y="9779"/>
                  </a:cubicBezTo>
                  <a:cubicBezTo>
                    <a:pt x="20145" y="9632"/>
                    <a:pt x="19663" y="9292"/>
                    <a:pt x="19453" y="9186"/>
                  </a:cubicBezTo>
                  <a:cubicBezTo>
                    <a:pt x="19269" y="9093"/>
                    <a:pt x="18663" y="8944"/>
                    <a:pt x="18464" y="8859"/>
                  </a:cubicBezTo>
                  <a:cubicBezTo>
                    <a:pt x="18103" y="8706"/>
                    <a:pt x="17301" y="8229"/>
                    <a:pt x="16968" y="8055"/>
                  </a:cubicBezTo>
                  <a:cubicBezTo>
                    <a:pt x="16531" y="7827"/>
                    <a:pt x="15353" y="7278"/>
                    <a:pt x="14966" y="7026"/>
                  </a:cubicBezTo>
                  <a:cubicBezTo>
                    <a:pt x="14560" y="6762"/>
                    <a:pt x="13720" y="5997"/>
                    <a:pt x="13374" y="5705"/>
                  </a:cubicBezTo>
                  <a:cubicBezTo>
                    <a:pt x="12945" y="5343"/>
                    <a:pt x="11862" y="4421"/>
                    <a:pt x="11444" y="4056"/>
                  </a:cubicBezTo>
                  <a:cubicBezTo>
                    <a:pt x="11039" y="3703"/>
                    <a:pt x="10011" y="2798"/>
                    <a:pt x="9635" y="2435"/>
                  </a:cubicBezTo>
                  <a:cubicBezTo>
                    <a:pt x="9370" y="2179"/>
                    <a:pt x="8812" y="1491"/>
                    <a:pt x="8501" y="1256"/>
                  </a:cubicBezTo>
                  <a:cubicBezTo>
                    <a:pt x="8264" y="1077"/>
                    <a:pt x="7534" y="653"/>
                    <a:pt x="7210" y="527"/>
                  </a:cubicBezTo>
                  <a:cubicBezTo>
                    <a:pt x="6822" y="376"/>
                    <a:pt x="5690" y="79"/>
                    <a:pt x="5232" y="23"/>
                  </a:cubicBezTo>
                  <a:cubicBezTo>
                    <a:pt x="5064" y="3"/>
                    <a:pt x="4578" y="-16"/>
                    <a:pt x="4436" y="23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93" name="Group 693"/>
          <p:cNvGrpSpPr/>
          <p:nvPr/>
        </p:nvGrpSpPr>
        <p:grpSpPr>
          <a:xfrm flipH="1">
            <a:off x="2552568" y="7162799"/>
            <a:ext cx="698795" cy="1079559"/>
            <a:chOff x="0" y="0"/>
            <a:chExt cx="698793" cy="1079558"/>
          </a:xfrm>
        </p:grpSpPr>
        <p:pic>
          <p:nvPicPr>
            <p:cNvPr id="691" name="_DSC0051.jpg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698794" cy="107955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92" name="Shape 692"/>
            <p:cNvSpPr/>
            <p:nvPr/>
          </p:nvSpPr>
          <p:spPr>
            <a:xfrm>
              <a:off x="0" y="0"/>
              <a:ext cx="698794" cy="1079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577" extrusionOk="0">
                  <a:moveTo>
                    <a:pt x="14452" y="0"/>
                  </a:moveTo>
                  <a:cubicBezTo>
                    <a:pt x="13415" y="-5"/>
                    <a:pt x="10668" y="926"/>
                    <a:pt x="9722" y="1324"/>
                  </a:cubicBezTo>
                  <a:cubicBezTo>
                    <a:pt x="8696" y="1756"/>
                    <a:pt x="6345" y="3206"/>
                    <a:pt x="5517" y="3815"/>
                  </a:cubicBezTo>
                  <a:cubicBezTo>
                    <a:pt x="4798" y="4344"/>
                    <a:pt x="3090" y="5821"/>
                    <a:pt x="2633" y="6464"/>
                  </a:cubicBezTo>
                  <a:cubicBezTo>
                    <a:pt x="2065" y="7265"/>
                    <a:pt x="1347" y="9562"/>
                    <a:pt x="1056" y="10446"/>
                  </a:cubicBezTo>
                  <a:cubicBezTo>
                    <a:pt x="771" y="11313"/>
                    <a:pt x="61" y="13540"/>
                    <a:pt x="5" y="14420"/>
                  </a:cubicBezTo>
                  <a:cubicBezTo>
                    <a:pt x="-49" y="15254"/>
                    <a:pt x="344" y="17403"/>
                    <a:pt x="518" y="18236"/>
                  </a:cubicBezTo>
                  <a:cubicBezTo>
                    <a:pt x="603" y="18643"/>
                    <a:pt x="765" y="19728"/>
                    <a:pt x="1044" y="20068"/>
                  </a:cubicBezTo>
                  <a:cubicBezTo>
                    <a:pt x="1287" y="20365"/>
                    <a:pt x="2341" y="21022"/>
                    <a:pt x="2792" y="21171"/>
                  </a:cubicBezTo>
                  <a:cubicBezTo>
                    <a:pt x="3468" y="21394"/>
                    <a:pt x="5534" y="21509"/>
                    <a:pt x="6312" y="21551"/>
                  </a:cubicBezTo>
                  <a:cubicBezTo>
                    <a:pt x="7115" y="21595"/>
                    <a:pt x="9183" y="21573"/>
                    <a:pt x="9991" y="21551"/>
                  </a:cubicBezTo>
                  <a:cubicBezTo>
                    <a:pt x="10685" y="21533"/>
                    <a:pt x="12458" y="21484"/>
                    <a:pt x="13132" y="21385"/>
                  </a:cubicBezTo>
                  <a:cubicBezTo>
                    <a:pt x="14142" y="21237"/>
                    <a:pt x="16802" y="20705"/>
                    <a:pt x="17593" y="20290"/>
                  </a:cubicBezTo>
                  <a:cubicBezTo>
                    <a:pt x="18050" y="20051"/>
                    <a:pt x="18866" y="19100"/>
                    <a:pt x="19170" y="18744"/>
                  </a:cubicBezTo>
                  <a:cubicBezTo>
                    <a:pt x="19547" y="18301"/>
                    <a:pt x="20437" y="17128"/>
                    <a:pt x="20649" y="16641"/>
                  </a:cubicBezTo>
                  <a:cubicBezTo>
                    <a:pt x="21019" y="15794"/>
                    <a:pt x="21357" y="13489"/>
                    <a:pt x="21443" y="12596"/>
                  </a:cubicBezTo>
                  <a:cubicBezTo>
                    <a:pt x="21542" y="11579"/>
                    <a:pt x="21551" y="8971"/>
                    <a:pt x="21443" y="7956"/>
                  </a:cubicBezTo>
                  <a:cubicBezTo>
                    <a:pt x="21339" y="6966"/>
                    <a:pt x="21019" y="4377"/>
                    <a:pt x="20490" y="3482"/>
                  </a:cubicBezTo>
                  <a:cubicBezTo>
                    <a:pt x="20130" y="2874"/>
                    <a:pt x="18603" y="1396"/>
                    <a:pt x="17862" y="991"/>
                  </a:cubicBezTo>
                  <a:cubicBezTo>
                    <a:pt x="17247" y="655"/>
                    <a:pt x="15205" y="3"/>
                    <a:pt x="14452" y="0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grpSp>
        <p:nvGrpSpPr>
          <p:cNvPr id="696" name="Group 696"/>
          <p:cNvGrpSpPr/>
          <p:nvPr/>
        </p:nvGrpSpPr>
        <p:grpSpPr>
          <a:xfrm flipH="1">
            <a:off x="3212989" y="7188132"/>
            <a:ext cx="1104843" cy="1413304"/>
            <a:chOff x="0" y="0"/>
            <a:chExt cx="1104841" cy="1413303"/>
          </a:xfrm>
        </p:grpSpPr>
        <p:pic>
          <p:nvPicPr>
            <p:cNvPr id="694" name="_DSC0051.jpg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0"/>
              <a:ext cx="1104842" cy="141330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695" name="Shape 695"/>
            <p:cNvSpPr/>
            <p:nvPr/>
          </p:nvSpPr>
          <p:spPr>
            <a:xfrm>
              <a:off x="0" y="0"/>
              <a:ext cx="1104842" cy="141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584" extrusionOk="0">
                  <a:moveTo>
                    <a:pt x="13040" y="1"/>
                  </a:moveTo>
                  <a:cubicBezTo>
                    <a:pt x="12553" y="5"/>
                    <a:pt x="12068" y="26"/>
                    <a:pt x="11796" y="43"/>
                  </a:cubicBezTo>
                  <a:cubicBezTo>
                    <a:pt x="11098" y="88"/>
                    <a:pt x="9289" y="252"/>
                    <a:pt x="8646" y="443"/>
                  </a:cubicBezTo>
                  <a:cubicBezTo>
                    <a:pt x="7961" y="646"/>
                    <a:pt x="6350" y="1111"/>
                    <a:pt x="5773" y="1474"/>
                  </a:cubicBezTo>
                  <a:cubicBezTo>
                    <a:pt x="5131" y="1877"/>
                    <a:pt x="3376" y="3443"/>
                    <a:pt x="2877" y="3952"/>
                  </a:cubicBezTo>
                  <a:cubicBezTo>
                    <a:pt x="2331" y="4510"/>
                    <a:pt x="1357" y="6080"/>
                    <a:pt x="1062" y="6734"/>
                  </a:cubicBezTo>
                  <a:cubicBezTo>
                    <a:pt x="699" y="7542"/>
                    <a:pt x="413" y="9785"/>
                    <a:pt x="306" y="10650"/>
                  </a:cubicBezTo>
                  <a:cubicBezTo>
                    <a:pt x="166" y="11777"/>
                    <a:pt x="-70" y="14671"/>
                    <a:pt x="20" y="15796"/>
                  </a:cubicBezTo>
                  <a:cubicBezTo>
                    <a:pt x="81" y="16561"/>
                    <a:pt x="433" y="18538"/>
                    <a:pt x="769" y="19250"/>
                  </a:cubicBezTo>
                  <a:cubicBezTo>
                    <a:pt x="936" y="19604"/>
                    <a:pt x="1563" y="20312"/>
                    <a:pt x="1912" y="20560"/>
                  </a:cubicBezTo>
                  <a:cubicBezTo>
                    <a:pt x="2216" y="20776"/>
                    <a:pt x="3271" y="21123"/>
                    <a:pt x="3680" y="21214"/>
                  </a:cubicBezTo>
                  <a:cubicBezTo>
                    <a:pt x="4538" y="21405"/>
                    <a:pt x="6871" y="21536"/>
                    <a:pt x="7773" y="21572"/>
                  </a:cubicBezTo>
                  <a:cubicBezTo>
                    <a:pt x="8384" y="21596"/>
                    <a:pt x="9943" y="21580"/>
                    <a:pt x="10553" y="21548"/>
                  </a:cubicBezTo>
                  <a:cubicBezTo>
                    <a:pt x="11348" y="21506"/>
                    <a:pt x="13366" y="21304"/>
                    <a:pt x="14152" y="21196"/>
                  </a:cubicBezTo>
                  <a:cubicBezTo>
                    <a:pt x="14928" y="21089"/>
                    <a:pt x="16922" y="20792"/>
                    <a:pt x="17650" y="20572"/>
                  </a:cubicBezTo>
                  <a:cubicBezTo>
                    <a:pt x="18180" y="20411"/>
                    <a:pt x="19074" y="20081"/>
                    <a:pt x="19418" y="19760"/>
                  </a:cubicBezTo>
                  <a:cubicBezTo>
                    <a:pt x="19831" y="19374"/>
                    <a:pt x="20794" y="17981"/>
                    <a:pt x="20947" y="17462"/>
                  </a:cubicBezTo>
                  <a:cubicBezTo>
                    <a:pt x="21120" y="16882"/>
                    <a:pt x="21307" y="15357"/>
                    <a:pt x="21364" y="14759"/>
                  </a:cubicBezTo>
                  <a:cubicBezTo>
                    <a:pt x="21427" y="14107"/>
                    <a:pt x="21530" y="12435"/>
                    <a:pt x="21488" y="11783"/>
                  </a:cubicBezTo>
                  <a:cubicBezTo>
                    <a:pt x="21444" y="11111"/>
                    <a:pt x="21134" y="9401"/>
                    <a:pt x="20963" y="8741"/>
                  </a:cubicBezTo>
                  <a:cubicBezTo>
                    <a:pt x="20726" y="7827"/>
                    <a:pt x="19897" y="5525"/>
                    <a:pt x="19526" y="4637"/>
                  </a:cubicBezTo>
                  <a:cubicBezTo>
                    <a:pt x="19339" y="4188"/>
                    <a:pt x="18854" y="3035"/>
                    <a:pt x="18553" y="2631"/>
                  </a:cubicBezTo>
                  <a:cubicBezTo>
                    <a:pt x="18197" y="2152"/>
                    <a:pt x="17044" y="974"/>
                    <a:pt x="16476" y="661"/>
                  </a:cubicBezTo>
                  <a:cubicBezTo>
                    <a:pt x="16072" y="439"/>
                    <a:pt x="14773" y="111"/>
                    <a:pt x="14275" y="43"/>
                  </a:cubicBezTo>
                  <a:cubicBezTo>
                    <a:pt x="14010" y="7"/>
                    <a:pt x="13527" y="-4"/>
                    <a:pt x="13040" y="1"/>
                  </a:cubicBezTo>
                  <a:close/>
                </a:path>
              </a:pathLst>
            </a:custGeom>
            <a:ln w="12700" cap="flat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lvl="0"/>
              <a:endParaRPr/>
            </a:p>
          </p:txBody>
        </p:sp>
      </p:grpSp>
      <p:sp>
        <p:nvSpPr>
          <p:cNvPr id="697" name="Shape 697"/>
          <p:cNvSpPr/>
          <p:nvPr/>
        </p:nvSpPr>
        <p:spPr>
          <a:xfrm>
            <a:off x="7084993" y="228600"/>
            <a:ext cx="10212388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6400">
                <a:solidFill>
                  <a:srgbClr val="FF93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9300"/>
                </a:solidFill>
              </a:rPr>
              <a:t>DSD - Database Elements</a:t>
            </a:r>
          </a:p>
        </p:txBody>
      </p:sp>
      <p:pic>
        <p:nvPicPr>
          <p:cNvPr id="698" name="_DSC0051.jpg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 rot="59255">
            <a:off x="7894223" y="6648429"/>
            <a:ext cx="6719032" cy="4525498"/>
          </a:xfrm>
          <a:prstGeom prst="rect">
            <a:avLst/>
          </a:prstGeom>
          <a:ln w="12700">
            <a:round/>
          </a:ln>
        </p:spPr>
      </p:pic>
      <p:pic>
        <p:nvPicPr>
          <p:cNvPr id="699" name="35mm ruler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86798" y="12984602"/>
            <a:ext cx="11967106" cy="577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700" name="image166-filtered.png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 rot="10797213">
            <a:off x="1632621" y="405453"/>
            <a:ext cx="1190588" cy="3367485"/>
          </a:xfrm>
          <a:prstGeom prst="rect">
            <a:avLst/>
          </a:prstGeom>
          <a:ln w="12700">
            <a:miter lim="400000"/>
          </a:ln>
        </p:spPr>
      </p:pic>
      <p:pic>
        <p:nvPicPr>
          <p:cNvPr id="701" name="ruler 20mm.png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2508359" y="11771548"/>
            <a:ext cx="8432801" cy="788522"/>
          </a:xfrm>
          <a:prstGeom prst="rect">
            <a:avLst/>
          </a:prstGeom>
          <a:ln w="12700">
            <a:miter lim="400000"/>
          </a:ln>
        </p:spPr>
      </p:pic>
      <p:pic>
        <p:nvPicPr>
          <p:cNvPr id="702" name="ruler 20mm.png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 rot="5400000">
            <a:off x="-3479799" y="7683501"/>
            <a:ext cx="8432801" cy="7885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Shape 60"/>
          <p:cNvSpPr/>
          <p:nvPr/>
        </p:nvSpPr>
        <p:spPr>
          <a:xfrm>
            <a:off x="15139193" y="4730750"/>
            <a:ext cx="6985001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rPr>
              <a:t>Profile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rPr>
              <a:t>Smile</a:t>
            </a:r>
          </a:p>
        </p:txBody>
      </p:sp>
      <p:sp>
        <p:nvSpPr>
          <p:cNvPr id="61" name="Shape 61"/>
          <p:cNvSpPr/>
          <p:nvPr/>
        </p:nvSpPr>
        <p:spPr>
          <a:xfrm>
            <a:off x="2259805" y="4737100"/>
            <a:ext cx="6985001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rPr>
              <a:t>Profile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rPr>
              <a:t>Relaxed</a:t>
            </a:r>
          </a:p>
        </p:txBody>
      </p:sp>
    </p:spTree>
  </p:cSld>
  <p:clrMapOvr>
    <a:masterClrMapping/>
  </p:clrMapOvr>
  <p:transition spd="slow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Shape 704"/>
          <p:cNvSpPr/>
          <p:nvPr/>
        </p:nvSpPr>
        <p:spPr>
          <a:xfrm>
            <a:off x="1683564" y="4444662"/>
            <a:ext cx="901701" cy="118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512" y="0"/>
                </a:moveTo>
                <a:lnTo>
                  <a:pt x="14709" y="953"/>
                </a:lnTo>
                <a:lnTo>
                  <a:pt x="17707" y="3089"/>
                </a:lnTo>
                <a:lnTo>
                  <a:pt x="19897" y="6364"/>
                </a:lnTo>
                <a:lnTo>
                  <a:pt x="21200" y="10066"/>
                </a:lnTo>
                <a:lnTo>
                  <a:pt x="21600" y="14195"/>
                </a:lnTo>
                <a:lnTo>
                  <a:pt x="21600" y="16759"/>
                </a:lnTo>
                <a:lnTo>
                  <a:pt x="20773" y="19759"/>
                </a:lnTo>
                <a:lnTo>
                  <a:pt x="19365" y="20986"/>
                </a:lnTo>
                <a:lnTo>
                  <a:pt x="17137" y="21556"/>
                </a:lnTo>
                <a:lnTo>
                  <a:pt x="10911" y="21600"/>
                </a:lnTo>
                <a:lnTo>
                  <a:pt x="4115" y="20844"/>
                </a:lnTo>
                <a:lnTo>
                  <a:pt x="2302" y="20176"/>
                </a:lnTo>
                <a:lnTo>
                  <a:pt x="1041" y="18610"/>
                </a:lnTo>
                <a:lnTo>
                  <a:pt x="0" y="15762"/>
                </a:lnTo>
                <a:lnTo>
                  <a:pt x="317" y="10636"/>
                </a:lnTo>
                <a:lnTo>
                  <a:pt x="1234" y="6506"/>
                </a:lnTo>
                <a:lnTo>
                  <a:pt x="3033" y="3108"/>
                </a:lnTo>
                <a:lnTo>
                  <a:pt x="5514" y="614"/>
                </a:lnTo>
                <a:lnTo>
                  <a:pt x="851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05" name="Shape 705"/>
          <p:cNvSpPr/>
          <p:nvPr/>
        </p:nvSpPr>
        <p:spPr>
          <a:xfrm flipH="1">
            <a:off x="2589408" y="4431689"/>
            <a:ext cx="901701" cy="1193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87" y="0"/>
                </a:moveTo>
                <a:lnTo>
                  <a:pt x="14695" y="1129"/>
                </a:lnTo>
                <a:lnTo>
                  <a:pt x="17699" y="3247"/>
                </a:lnTo>
                <a:lnTo>
                  <a:pt x="20502" y="6494"/>
                </a:lnTo>
                <a:lnTo>
                  <a:pt x="21504" y="10165"/>
                </a:lnTo>
                <a:lnTo>
                  <a:pt x="21600" y="14259"/>
                </a:lnTo>
                <a:lnTo>
                  <a:pt x="21600" y="16800"/>
                </a:lnTo>
                <a:lnTo>
                  <a:pt x="20772" y="19406"/>
                </a:lnTo>
                <a:lnTo>
                  <a:pt x="19362" y="20762"/>
                </a:lnTo>
                <a:lnTo>
                  <a:pt x="17652" y="21372"/>
                </a:lnTo>
                <a:lnTo>
                  <a:pt x="10890" y="21600"/>
                </a:lnTo>
                <a:lnTo>
                  <a:pt x="4868" y="20851"/>
                </a:lnTo>
                <a:lnTo>
                  <a:pt x="1802" y="19819"/>
                </a:lnTo>
                <a:lnTo>
                  <a:pt x="1063" y="19005"/>
                </a:lnTo>
                <a:lnTo>
                  <a:pt x="0" y="15812"/>
                </a:lnTo>
                <a:lnTo>
                  <a:pt x="15" y="10729"/>
                </a:lnTo>
                <a:lnTo>
                  <a:pt x="1154" y="6635"/>
                </a:lnTo>
                <a:lnTo>
                  <a:pt x="2957" y="2541"/>
                </a:lnTo>
                <a:lnTo>
                  <a:pt x="5221" y="793"/>
                </a:lnTo>
                <a:lnTo>
                  <a:pt x="848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06" name="Shape 706"/>
          <p:cNvSpPr/>
          <p:nvPr/>
        </p:nvSpPr>
        <p:spPr>
          <a:xfrm>
            <a:off x="1159926" y="4423111"/>
            <a:ext cx="571501" cy="92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96" y="0"/>
                </a:moveTo>
                <a:lnTo>
                  <a:pt x="13112" y="2605"/>
                </a:lnTo>
                <a:lnTo>
                  <a:pt x="18733" y="6186"/>
                </a:lnTo>
                <a:lnTo>
                  <a:pt x="20804" y="10581"/>
                </a:lnTo>
                <a:lnTo>
                  <a:pt x="21600" y="15139"/>
                </a:lnTo>
                <a:lnTo>
                  <a:pt x="21213" y="18395"/>
                </a:lnTo>
                <a:lnTo>
                  <a:pt x="20325" y="20185"/>
                </a:lnTo>
                <a:lnTo>
                  <a:pt x="17685" y="21387"/>
                </a:lnTo>
                <a:lnTo>
                  <a:pt x="14500" y="21600"/>
                </a:lnTo>
                <a:lnTo>
                  <a:pt x="10154" y="21325"/>
                </a:lnTo>
                <a:lnTo>
                  <a:pt x="6012" y="20836"/>
                </a:lnTo>
                <a:lnTo>
                  <a:pt x="2758" y="19271"/>
                </a:lnTo>
                <a:lnTo>
                  <a:pt x="796" y="17205"/>
                </a:lnTo>
                <a:lnTo>
                  <a:pt x="0" y="13674"/>
                </a:lnTo>
                <a:lnTo>
                  <a:pt x="96" y="8139"/>
                </a:lnTo>
                <a:lnTo>
                  <a:pt x="1279" y="3256"/>
                </a:lnTo>
                <a:lnTo>
                  <a:pt x="3646" y="651"/>
                </a:lnTo>
                <a:lnTo>
                  <a:pt x="719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07" name="Shape 707"/>
          <p:cNvSpPr/>
          <p:nvPr/>
        </p:nvSpPr>
        <p:spPr>
          <a:xfrm>
            <a:off x="3456907" y="4499658"/>
            <a:ext cx="584201" cy="85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53" y="0"/>
                </a:moveTo>
                <a:lnTo>
                  <a:pt x="9790" y="1329"/>
                </a:lnTo>
                <a:lnTo>
                  <a:pt x="5557" y="3822"/>
                </a:lnTo>
                <a:lnTo>
                  <a:pt x="2646" y="6480"/>
                </a:lnTo>
                <a:lnTo>
                  <a:pt x="1058" y="10468"/>
                </a:lnTo>
                <a:lnTo>
                  <a:pt x="0" y="14455"/>
                </a:lnTo>
                <a:lnTo>
                  <a:pt x="510" y="18277"/>
                </a:lnTo>
                <a:lnTo>
                  <a:pt x="1039" y="20117"/>
                </a:lnTo>
                <a:lnTo>
                  <a:pt x="2809" y="21216"/>
                </a:lnTo>
                <a:lnTo>
                  <a:pt x="6350" y="21600"/>
                </a:lnTo>
                <a:lnTo>
                  <a:pt x="10055" y="21600"/>
                </a:lnTo>
                <a:lnTo>
                  <a:pt x="13230" y="21434"/>
                </a:lnTo>
                <a:lnTo>
                  <a:pt x="17728" y="20334"/>
                </a:lnTo>
                <a:lnTo>
                  <a:pt x="19316" y="18788"/>
                </a:lnTo>
                <a:lnTo>
                  <a:pt x="20806" y="16677"/>
                </a:lnTo>
                <a:lnTo>
                  <a:pt x="21600" y="12628"/>
                </a:lnTo>
                <a:lnTo>
                  <a:pt x="21600" y="7975"/>
                </a:lnTo>
                <a:lnTo>
                  <a:pt x="20639" y="3489"/>
                </a:lnTo>
                <a:lnTo>
                  <a:pt x="17993" y="997"/>
                </a:lnTo>
                <a:lnTo>
                  <a:pt x="14553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08" name="Shape 708"/>
          <p:cNvSpPr/>
          <p:nvPr/>
        </p:nvSpPr>
        <p:spPr>
          <a:xfrm>
            <a:off x="642747" y="4278396"/>
            <a:ext cx="568052" cy="1050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63" y="1440"/>
                </a:moveTo>
                <a:lnTo>
                  <a:pt x="1184" y="2560"/>
                </a:lnTo>
                <a:lnTo>
                  <a:pt x="0" y="6560"/>
                </a:lnTo>
                <a:lnTo>
                  <a:pt x="1184" y="13440"/>
                </a:lnTo>
                <a:lnTo>
                  <a:pt x="3551" y="17280"/>
                </a:lnTo>
                <a:lnTo>
                  <a:pt x="6510" y="20000"/>
                </a:lnTo>
                <a:lnTo>
                  <a:pt x="9764" y="21558"/>
                </a:lnTo>
                <a:lnTo>
                  <a:pt x="13907" y="21600"/>
                </a:lnTo>
                <a:lnTo>
                  <a:pt x="17162" y="20640"/>
                </a:lnTo>
                <a:lnTo>
                  <a:pt x="19233" y="19680"/>
                </a:lnTo>
                <a:lnTo>
                  <a:pt x="21600" y="17600"/>
                </a:lnTo>
                <a:lnTo>
                  <a:pt x="21008" y="12480"/>
                </a:lnTo>
                <a:lnTo>
                  <a:pt x="19529" y="9120"/>
                </a:lnTo>
                <a:lnTo>
                  <a:pt x="16570" y="8000"/>
                </a:lnTo>
                <a:lnTo>
                  <a:pt x="12131" y="5760"/>
                </a:lnTo>
                <a:lnTo>
                  <a:pt x="9764" y="2560"/>
                </a:lnTo>
                <a:lnTo>
                  <a:pt x="7693" y="640"/>
                </a:lnTo>
                <a:lnTo>
                  <a:pt x="4734" y="0"/>
                </a:lnTo>
                <a:lnTo>
                  <a:pt x="2663" y="144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Bauhaus 93"/>
                <a:ea typeface="Bauhaus 93"/>
                <a:cs typeface="Bauhaus 93"/>
                <a:sym typeface="Bauhaus 93"/>
              </a:defRPr>
            </a:pPr>
            <a:endParaRPr/>
          </a:p>
        </p:txBody>
      </p:sp>
      <p:sp>
        <p:nvSpPr>
          <p:cNvPr id="709" name="Shape 709"/>
          <p:cNvSpPr/>
          <p:nvPr/>
        </p:nvSpPr>
        <p:spPr>
          <a:xfrm>
            <a:off x="4053726" y="4316055"/>
            <a:ext cx="604289" cy="1017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3" extrusionOk="0">
                <a:moveTo>
                  <a:pt x="18262" y="0"/>
                </a:moveTo>
                <a:lnTo>
                  <a:pt x="12699" y="1319"/>
                </a:lnTo>
                <a:lnTo>
                  <a:pt x="9362" y="2969"/>
                </a:lnTo>
                <a:lnTo>
                  <a:pt x="6858" y="4948"/>
                </a:lnTo>
                <a:lnTo>
                  <a:pt x="3242" y="6597"/>
                </a:lnTo>
                <a:lnTo>
                  <a:pt x="1295" y="8246"/>
                </a:lnTo>
                <a:lnTo>
                  <a:pt x="183" y="9566"/>
                </a:lnTo>
                <a:lnTo>
                  <a:pt x="183" y="12040"/>
                </a:lnTo>
                <a:lnTo>
                  <a:pt x="183" y="14184"/>
                </a:lnTo>
                <a:lnTo>
                  <a:pt x="461" y="16328"/>
                </a:lnTo>
                <a:lnTo>
                  <a:pt x="0" y="18746"/>
                </a:lnTo>
                <a:lnTo>
                  <a:pt x="3986" y="20616"/>
                </a:lnTo>
                <a:lnTo>
                  <a:pt x="9083" y="21441"/>
                </a:lnTo>
                <a:cubicBezTo>
                  <a:pt x="9083" y="21441"/>
                  <a:pt x="11254" y="21532"/>
                  <a:pt x="11763" y="21562"/>
                </a:cubicBezTo>
                <a:cubicBezTo>
                  <a:pt x="12411" y="21600"/>
                  <a:pt x="14368" y="20798"/>
                  <a:pt x="14368" y="20798"/>
                </a:cubicBezTo>
                <a:lnTo>
                  <a:pt x="17150" y="18697"/>
                </a:lnTo>
                <a:lnTo>
                  <a:pt x="18819" y="15338"/>
                </a:lnTo>
                <a:lnTo>
                  <a:pt x="20766" y="9401"/>
                </a:lnTo>
                <a:lnTo>
                  <a:pt x="21600" y="4123"/>
                </a:lnTo>
                <a:lnTo>
                  <a:pt x="20487" y="1649"/>
                </a:lnTo>
                <a:lnTo>
                  <a:pt x="1826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0" name="Shape 710"/>
          <p:cNvSpPr/>
          <p:nvPr/>
        </p:nvSpPr>
        <p:spPr>
          <a:xfrm>
            <a:off x="432646" y="4212840"/>
            <a:ext cx="342388" cy="907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Bauhaus 93"/>
                <a:ea typeface="Bauhaus 93"/>
                <a:cs typeface="Bauhaus 93"/>
                <a:sym typeface="Bauhaus 93"/>
              </a:defRPr>
            </a:pPr>
            <a:endParaRPr/>
          </a:p>
        </p:txBody>
      </p:sp>
      <p:sp>
        <p:nvSpPr>
          <p:cNvPr id="711" name="Shape 711"/>
          <p:cNvSpPr/>
          <p:nvPr/>
        </p:nvSpPr>
        <p:spPr>
          <a:xfrm>
            <a:off x="4564634" y="4275092"/>
            <a:ext cx="334607" cy="8772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874"/>
                </a:lnTo>
                <a:lnTo>
                  <a:pt x="9042" y="4024"/>
                </a:lnTo>
                <a:lnTo>
                  <a:pt x="5526" y="5748"/>
                </a:lnTo>
                <a:lnTo>
                  <a:pt x="4521" y="10155"/>
                </a:lnTo>
                <a:lnTo>
                  <a:pt x="3014" y="14753"/>
                </a:lnTo>
                <a:lnTo>
                  <a:pt x="1005" y="17181"/>
                </a:lnTo>
                <a:lnTo>
                  <a:pt x="0" y="19672"/>
                </a:lnTo>
                <a:lnTo>
                  <a:pt x="5357" y="21140"/>
                </a:lnTo>
                <a:lnTo>
                  <a:pt x="12555" y="21600"/>
                </a:lnTo>
                <a:lnTo>
                  <a:pt x="17579" y="18393"/>
                </a:lnTo>
                <a:lnTo>
                  <a:pt x="20093" y="12262"/>
                </a:lnTo>
                <a:lnTo>
                  <a:pt x="21600" y="5748"/>
                </a:lnTo>
                <a:lnTo>
                  <a:pt x="20595" y="1916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2" name="Shape 712"/>
          <p:cNvSpPr/>
          <p:nvPr/>
        </p:nvSpPr>
        <p:spPr>
          <a:xfrm>
            <a:off x="14422589" y="4260756"/>
            <a:ext cx="871531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79" y="0"/>
                </a:moveTo>
                <a:lnTo>
                  <a:pt x="14657" y="1122"/>
                </a:lnTo>
                <a:lnTo>
                  <a:pt x="18481" y="3057"/>
                </a:lnTo>
                <a:lnTo>
                  <a:pt x="20715" y="6452"/>
                </a:lnTo>
                <a:lnTo>
                  <a:pt x="21214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29" y="21039"/>
                </a:lnTo>
                <a:lnTo>
                  <a:pt x="18514" y="21600"/>
                </a:lnTo>
                <a:lnTo>
                  <a:pt x="10993" y="21460"/>
                </a:lnTo>
                <a:lnTo>
                  <a:pt x="4750" y="21357"/>
                </a:lnTo>
                <a:lnTo>
                  <a:pt x="1188" y="20684"/>
                </a:lnTo>
                <a:lnTo>
                  <a:pt x="142" y="18743"/>
                </a:lnTo>
                <a:lnTo>
                  <a:pt x="0" y="15709"/>
                </a:lnTo>
                <a:lnTo>
                  <a:pt x="267" y="10660"/>
                </a:lnTo>
                <a:lnTo>
                  <a:pt x="686" y="6592"/>
                </a:lnTo>
                <a:lnTo>
                  <a:pt x="2461" y="2186"/>
                </a:lnTo>
                <a:lnTo>
                  <a:pt x="5786" y="421"/>
                </a:lnTo>
                <a:lnTo>
                  <a:pt x="8679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3" name="Shape 713"/>
          <p:cNvSpPr/>
          <p:nvPr/>
        </p:nvSpPr>
        <p:spPr>
          <a:xfrm flipH="1">
            <a:off x="15310963" y="4259224"/>
            <a:ext cx="873473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7" y="0"/>
                </a:moveTo>
                <a:lnTo>
                  <a:pt x="14673" y="1122"/>
                </a:lnTo>
                <a:lnTo>
                  <a:pt x="19070" y="3226"/>
                </a:lnTo>
                <a:lnTo>
                  <a:pt x="21009" y="6452"/>
                </a:lnTo>
                <a:lnTo>
                  <a:pt x="21215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0" y="21039"/>
                </a:lnTo>
                <a:lnTo>
                  <a:pt x="18521" y="21600"/>
                </a:lnTo>
                <a:lnTo>
                  <a:pt x="11016" y="21460"/>
                </a:lnTo>
                <a:lnTo>
                  <a:pt x="4474" y="21357"/>
                </a:lnTo>
                <a:lnTo>
                  <a:pt x="773" y="20699"/>
                </a:lnTo>
                <a:lnTo>
                  <a:pt x="0" y="18743"/>
                </a:lnTo>
                <a:lnTo>
                  <a:pt x="48" y="15709"/>
                </a:lnTo>
                <a:lnTo>
                  <a:pt x="566" y="10660"/>
                </a:lnTo>
                <a:lnTo>
                  <a:pt x="906" y="6225"/>
                </a:lnTo>
                <a:lnTo>
                  <a:pt x="2889" y="2525"/>
                </a:lnTo>
                <a:lnTo>
                  <a:pt x="5821" y="421"/>
                </a:lnTo>
                <a:lnTo>
                  <a:pt x="870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4" name="Shape 714"/>
          <p:cNvSpPr/>
          <p:nvPr/>
        </p:nvSpPr>
        <p:spPr>
          <a:xfrm>
            <a:off x="13885664" y="4245194"/>
            <a:ext cx="575833" cy="1042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3989" y="1735"/>
                </a:lnTo>
                <a:lnTo>
                  <a:pt x="18771" y="5071"/>
                </a:lnTo>
                <a:lnTo>
                  <a:pt x="20432" y="10478"/>
                </a:lnTo>
                <a:lnTo>
                  <a:pt x="21600" y="14991"/>
                </a:lnTo>
                <a:lnTo>
                  <a:pt x="21600" y="18215"/>
                </a:lnTo>
                <a:lnTo>
                  <a:pt x="20724" y="19988"/>
                </a:lnTo>
                <a:lnTo>
                  <a:pt x="19265" y="21600"/>
                </a:lnTo>
                <a:lnTo>
                  <a:pt x="14595" y="21600"/>
                </a:lnTo>
                <a:lnTo>
                  <a:pt x="9924" y="21379"/>
                </a:lnTo>
                <a:lnTo>
                  <a:pt x="5838" y="21159"/>
                </a:lnTo>
                <a:lnTo>
                  <a:pt x="1674" y="20294"/>
                </a:lnTo>
                <a:lnTo>
                  <a:pt x="215" y="17248"/>
                </a:lnTo>
                <a:lnTo>
                  <a:pt x="0" y="13540"/>
                </a:lnTo>
                <a:lnTo>
                  <a:pt x="0" y="8060"/>
                </a:lnTo>
                <a:lnTo>
                  <a:pt x="1168" y="3224"/>
                </a:lnTo>
                <a:lnTo>
                  <a:pt x="3503" y="645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5" name="Shape 715"/>
          <p:cNvSpPr/>
          <p:nvPr/>
        </p:nvSpPr>
        <p:spPr>
          <a:xfrm>
            <a:off x="16150087" y="4291883"/>
            <a:ext cx="638085" cy="1011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15" y="0"/>
                </a:moveTo>
                <a:lnTo>
                  <a:pt x="10273" y="894"/>
                </a:lnTo>
                <a:lnTo>
                  <a:pt x="5369" y="2952"/>
                </a:lnTo>
                <a:lnTo>
                  <a:pt x="3161" y="6480"/>
                </a:lnTo>
                <a:lnTo>
                  <a:pt x="1580" y="10468"/>
                </a:lnTo>
                <a:lnTo>
                  <a:pt x="527" y="14455"/>
                </a:lnTo>
                <a:lnTo>
                  <a:pt x="0" y="18277"/>
                </a:lnTo>
                <a:lnTo>
                  <a:pt x="527" y="20769"/>
                </a:lnTo>
                <a:lnTo>
                  <a:pt x="2634" y="21434"/>
                </a:lnTo>
                <a:lnTo>
                  <a:pt x="6849" y="21600"/>
                </a:lnTo>
                <a:lnTo>
                  <a:pt x="10537" y="21600"/>
                </a:lnTo>
                <a:lnTo>
                  <a:pt x="13698" y="21434"/>
                </a:lnTo>
                <a:lnTo>
                  <a:pt x="19465" y="20769"/>
                </a:lnTo>
                <a:lnTo>
                  <a:pt x="20616" y="19440"/>
                </a:lnTo>
                <a:lnTo>
                  <a:pt x="21240" y="16948"/>
                </a:lnTo>
                <a:lnTo>
                  <a:pt x="21600" y="12628"/>
                </a:lnTo>
                <a:lnTo>
                  <a:pt x="21600" y="7975"/>
                </a:lnTo>
                <a:lnTo>
                  <a:pt x="21418" y="3489"/>
                </a:lnTo>
                <a:lnTo>
                  <a:pt x="19129" y="997"/>
                </a:lnTo>
                <a:lnTo>
                  <a:pt x="1501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6" name="Shape 716"/>
          <p:cNvSpPr/>
          <p:nvPr/>
        </p:nvSpPr>
        <p:spPr>
          <a:xfrm>
            <a:off x="13424988" y="4104319"/>
            <a:ext cx="508001" cy="1193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2" y="1409"/>
                </a:moveTo>
                <a:lnTo>
                  <a:pt x="343" y="3704"/>
                </a:lnTo>
                <a:lnTo>
                  <a:pt x="0" y="7638"/>
                </a:lnTo>
                <a:lnTo>
                  <a:pt x="538" y="13638"/>
                </a:lnTo>
                <a:lnTo>
                  <a:pt x="1381" y="16904"/>
                </a:lnTo>
                <a:lnTo>
                  <a:pt x="3620" y="19805"/>
                </a:lnTo>
                <a:lnTo>
                  <a:pt x="8342" y="21600"/>
                </a:lnTo>
                <a:lnTo>
                  <a:pt x="12982" y="21130"/>
                </a:lnTo>
                <a:lnTo>
                  <a:pt x="16628" y="20191"/>
                </a:lnTo>
                <a:lnTo>
                  <a:pt x="18948" y="19252"/>
                </a:lnTo>
                <a:lnTo>
                  <a:pt x="21600" y="17217"/>
                </a:lnTo>
                <a:lnTo>
                  <a:pt x="20937" y="12209"/>
                </a:lnTo>
                <a:lnTo>
                  <a:pt x="19280" y="8922"/>
                </a:lnTo>
                <a:lnTo>
                  <a:pt x="15965" y="7826"/>
                </a:lnTo>
                <a:lnTo>
                  <a:pt x="10993" y="5635"/>
                </a:lnTo>
                <a:lnTo>
                  <a:pt x="8342" y="2504"/>
                </a:lnTo>
                <a:lnTo>
                  <a:pt x="6022" y="626"/>
                </a:lnTo>
                <a:lnTo>
                  <a:pt x="2707" y="0"/>
                </a:lnTo>
                <a:lnTo>
                  <a:pt x="1462" y="1409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7" name="Shape 717"/>
          <p:cNvSpPr/>
          <p:nvPr/>
        </p:nvSpPr>
        <p:spPr>
          <a:xfrm>
            <a:off x="16772622" y="4205479"/>
            <a:ext cx="571501" cy="1117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17" y="0"/>
                </a:moveTo>
                <a:lnTo>
                  <a:pt x="13502" y="1290"/>
                </a:lnTo>
                <a:lnTo>
                  <a:pt x="9953" y="2901"/>
                </a:lnTo>
                <a:lnTo>
                  <a:pt x="7292" y="4836"/>
                </a:lnTo>
                <a:lnTo>
                  <a:pt x="3447" y="6448"/>
                </a:lnTo>
                <a:lnTo>
                  <a:pt x="1377" y="8060"/>
                </a:lnTo>
                <a:lnTo>
                  <a:pt x="194" y="9349"/>
                </a:lnTo>
                <a:lnTo>
                  <a:pt x="194" y="11767"/>
                </a:lnTo>
                <a:lnTo>
                  <a:pt x="194" y="13863"/>
                </a:lnTo>
                <a:lnTo>
                  <a:pt x="490" y="15958"/>
                </a:lnTo>
                <a:lnTo>
                  <a:pt x="0" y="18322"/>
                </a:lnTo>
                <a:lnTo>
                  <a:pt x="4239" y="20149"/>
                </a:lnTo>
                <a:lnTo>
                  <a:pt x="9658" y="20955"/>
                </a:lnTo>
                <a:lnTo>
                  <a:pt x="12024" y="21600"/>
                </a:lnTo>
                <a:lnTo>
                  <a:pt x="15277" y="21116"/>
                </a:lnTo>
                <a:lnTo>
                  <a:pt x="19669" y="18537"/>
                </a:lnTo>
                <a:lnTo>
                  <a:pt x="20965" y="14991"/>
                </a:lnTo>
                <a:lnTo>
                  <a:pt x="21600" y="10415"/>
                </a:lnTo>
                <a:lnTo>
                  <a:pt x="21530" y="5503"/>
                </a:lnTo>
                <a:lnTo>
                  <a:pt x="20826" y="2103"/>
                </a:lnTo>
                <a:lnTo>
                  <a:pt x="1941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8" name="Shape 718"/>
          <p:cNvSpPr/>
          <p:nvPr/>
        </p:nvSpPr>
        <p:spPr>
          <a:xfrm>
            <a:off x="13154201" y="4168840"/>
            <a:ext cx="381001" cy="901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8589" y="20867"/>
                </a:lnTo>
                <a:lnTo>
                  <a:pt x="5778" y="18343"/>
                </a:lnTo>
                <a:lnTo>
                  <a:pt x="2979" y="14811"/>
                </a:lnTo>
                <a:lnTo>
                  <a:pt x="189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19" name="Shape 719"/>
          <p:cNvSpPr/>
          <p:nvPr/>
        </p:nvSpPr>
        <p:spPr>
          <a:xfrm>
            <a:off x="17286191" y="4189915"/>
            <a:ext cx="334606" cy="902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793"/>
                </a:lnTo>
                <a:lnTo>
                  <a:pt x="9042" y="3910"/>
                </a:lnTo>
                <a:lnTo>
                  <a:pt x="5526" y="5586"/>
                </a:lnTo>
                <a:lnTo>
                  <a:pt x="4521" y="9869"/>
                </a:lnTo>
                <a:lnTo>
                  <a:pt x="3014" y="14338"/>
                </a:lnTo>
                <a:lnTo>
                  <a:pt x="1005" y="16697"/>
                </a:lnTo>
                <a:lnTo>
                  <a:pt x="0" y="19118"/>
                </a:lnTo>
                <a:lnTo>
                  <a:pt x="5357" y="20545"/>
                </a:lnTo>
                <a:lnTo>
                  <a:pt x="14195" y="21600"/>
                </a:lnTo>
                <a:lnTo>
                  <a:pt x="18399" y="17876"/>
                </a:lnTo>
                <a:lnTo>
                  <a:pt x="20093" y="11917"/>
                </a:lnTo>
                <a:lnTo>
                  <a:pt x="21600" y="5586"/>
                </a:lnTo>
                <a:lnTo>
                  <a:pt x="20595" y="1862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0" name="Shape 720"/>
          <p:cNvSpPr/>
          <p:nvPr/>
        </p:nvSpPr>
        <p:spPr>
          <a:xfrm rot="21428156">
            <a:off x="7818104" y="4323744"/>
            <a:ext cx="881716" cy="1198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28" y="0"/>
                </a:moveTo>
                <a:lnTo>
                  <a:pt x="14737" y="1122"/>
                </a:lnTo>
                <a:lnTo>
                  <a:pt x="17367" y="3226"/>
                </a:lnTo>
                <a:lnTo>
                  <a:pt x="19346" y="6452"/>
                </a:lnTo>
                <a:lnTo>
                  <a:pt x="20989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7" y="21039"/>
                </a:lnTo>
                <a:lnTo>
                  <a:pt x="18550" y="21600"/>
                </a:lnTo>
                <a:lnTo>
                  <a:pt x="11115" y="21460"/>
                </a:lnTo>
                <a:lnTo>
                  <a:pt x="4634" y="20899"/>
                </a:lnTo>
                <a:lnTo>
                  <a:pt x="1217" y="20241"/>
                </a:lnTo>
                <a:lnTo>
                  <a:pt x="14" y="18514"/>
                </a:lnTo>
                <a:lnTo>
                  <a:pt x="0" y="15709"/>
                </a:lnTo>
                <a:lnTo>
                  <a:pt x="1012" y="10660"/>
                </a:lnTo>
                <a:lnTo>
                  <a:pt x="2806" y="6592"/>
                </a:lnTo>
                <a:lnTo>
                  <a:pt x="4522" y="2525"/>
                </a:lnTo>
                <a:lnTo>
                  <a:pt x="6198" y="759"/>
                </a:lnTo>
                <a:lnTo>
                  <a:pt x="8828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1" name="Shape 721"/>
          <p:cNvSpPr/>
          <p:nvPr/>
        </p:nvSpPr>
        <p:spPr>
          <a:xfrm rot="92532" flipH="1">
            <a:off x="8716664" y="4322212"/>
            <a:ext cx="881716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28" y="0"/>
                </a:moveTo>
                <a:lnTo>
                  <a:pt x="14737" y="1122"/>
                </a:lnTo>
                <a:lnTo>
                  <a:pt x="17597" y="3226"/>
                </a:lnTo>
                <a:lnTo>
                  <a:pt x="20266" y="6910"/>
                </a:lnTo>
                <a:lnTo>
                  <a:pt x="21219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7" y="21039"/>
                </a:lnTo>
                <a:lnTo>
                  <a:pt x="18550" y="21600"/>
                </a:lnTo>
                <a:lnTo>
                  <a:pt x="11115" y="21460"/>
                </a:lnTo>
                <a:lnTo>
                  <a:pt x="4634" y="20899"/>
                </a:lnTo>
                <a:lnTo>
                  <a:pt x="1965" y="20424"/>
                </a:lnTo>
                <a:lnTo>
                  <a:pt x="14" y="19065"/>
                </a:lnTo>
                <a:lnTo>
                  <a:pt x="0" y="16076"/>
                </a:lnTo>
                <a:lnTo>
                  <a:pt x="1012" y="10660"/>
                </a:lnTo>
                <a:lnTo>
                  <a:pt x="2969" y="6821"/>
                </a:lnTo>
                <a:lnTo>
                  <a:pt x="4312" y="3211"/>
                </a:lnTo>
                <a:lnTo>
                  <a:pt x="5968" y="1108"/>
                </a:lnTo>
                <a:lnTo>
                  <a:pt x="8828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2" name="Shape 722"/>
          <p:cNvSpPr/>
          <p:nvPr/>
        </p:nvSpPr>
        <p:spPr>
          <a:xfrm>
            <a:off x="7291363" y="4343765"/>
            <a:ext cx="575834" cy="1032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2843" y="2391"/>
                </a:lnTo>
                <a:lnTo>
                  <a:pt x="18389" y="5973"/>
                </a:lnTo>
                <a:lnTo>
                  <a:pt x="20432" y="10368"/>
                </a:lnTo>
                <a:lnTo>
                  <a:pt x="21600" y="14926"/>
                </a:lnTo>
                <a:lnTo>
                  <a:pt x="21600" y="18182"/>
                </a:lnTo>
                <a:lnTo>
                  <a:pt x="20724" y="19972"/>
                </a:lnTo>
                <a:lnTo>
                  <a:pt x="19265" y="21600"/>
                </a:lnTo>
                <a:lnTo>
                  <a:pt x="14595" y="21600"/>
                </a:lnTo>
                <a:lnTo>
                  <a:pt x="9924" y="21112"/>
                </a:lnTo>
                <a:lnTo>
                  <a:pt x="5838" y="20623"/>
                </a:lnTo>
                <a:lnTo>
                  <a:pt x="2627" y="19484"/>
                </a:lnTo>
                <a:lnTo>
                  <a:pt x="404" y="17205"/>
                </a:lnTo>
                <a:lnTo>
                  <a:pt x="0" y="13461"/>
                </a:lnTo>
                <a:lnTo>
                  <a:pt x="764" y="7926"/>
                </a:lnTo>
                <a:lnTo>
                  <a:pt x="1932" y="3256"/>
                </a:lnTo>
                <a:lnTo>
                  <a:pt x="3503" y="864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3" name="Shape 723"/>
          <p:cNvSpPr/>
          <p:nvPr/>
        </p:nvSpPr>
        <p:spPr>
          <a:xfrm rot="21424797">
            <a:off x="9555787" y="4367570"/>
            <a:ext cx="617717" cy="1011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10" y="0"/>
                </a:moveTo>
                <a:lnTo>
                  <a:pt x="10612" y="1329"/>
                </a:lnTo>
                <a:lnTo>
                  <a:pt x="6258" y="3822"/>
                </a:lnTo>
                <a:lnTo>
                  <a:pt x="3265" y="6480"/>
                </a:lnTo>
                <a:lnTo>
                  <a:pt x="1633" y="10468"/>
                </a:lnTo>
                <a:lnTo>
                  <a:pt x="544" y="14455"/>
                </a:lnTo>
                <a:lnTo>
                  <a:pt x="0" y="18277"/>
                </a:lnTo>
                <a:lnTo>
                  <a:pt x="544" y="20769"/>
                </a:lnTo>
                <a:lnTo>
                  <a:pt x="2721" y="21434"/>
                </a:lnTo>
                <a:lnTo>
                  <a:pt x="7075" y="21600"/>
                </a:lnTo>
                <a:lnTo>
                  <a:pt x="10884" y="21600"/>
                </a:lnTo>
                <a:lnTo>
                  <a:pt x="14149" y="21434"/>
                </a:lnTo>
                <a:lnTo>
                  <a:pt x="18775" y="20769"/>
                </a:lnTo>
                <a:lnTo>
                  <a:pt x="21120" y="19440"/>
                </a:lnTo>
                <a:lnTo>
                  <a:pt x="21496" y="16948"/>
                </a:lnTo>
                <a:lnTo>
                  <a:pt x="21600" y="12628"/>
                </a:lnTo>
                <a:lnTo>
                  <a:pt x="21244" y="7975"/>
                </a:lnTo>
                <a:lnTo>
                  <a:pt x="19987" y="3489"/>
                </a:lnTo>
                <a:lnTo>
                  <a:pt x="17979" y="997"/>
                </a:lnTo>
                <a:lnTo>
                  <a:pt x="15510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4" name="Shape 724"/>
          <p:cNvSpPr/>
          <p:nvPr/>
        </p:nvSpPr>
        <p:spPr>
          <a:xfrm>
            <a:off x="6770001" y="4129206"/>
            <a:ext cx="568052" cy="1073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63" y="1409"/>
                </a:moveTo>
                <a:lnTo>
                  <a:pt x="1184" y="2504"/>
                </a:lnTo>
                <a:lnTo>
                  <a:pt x="0" y="6417"/>
                </a:lnTo>
                <a:lnTo>
                  <a:pt x="1184" y="13148"/>
                </a:lnTo>
                <a:lnTo>
                  <a:pt x="3551" y="16904"/>
                </a:lnTo>
                <a:lnTo>
                  <a:pt x="6510" y="19565"/>
                </a:lnTo>
                <a:lnTo>
                  <a:pt x="9764" y="21600"/>
                </a:lnTo>
                <a:lnTo>
                  <a:pt x="13907" y="21130"/>
                </a:lnTo>
                <a:lnTo>
                  <a:pt x="17162" y="20191"/>
                </a:lnTo>
                <a:lnTo>
                  <a:pt x="19233" y="19252"/>
                </a:lnTo>
                <a:lnTo>
                  <a:pt x="21600" y="17217"/>
                </a:lnTo>
                <a:lnTo>
                  <a:pt x="21008" y="12209"/>
                </a:lnTo>
                <a:lnTo>
                  <a:pt x="19529" y="8922"/>
                </a:lnTo>
                <a:lnTo>
                  <a:pt x="16570" y="7826"/>
                </a:lnTo>
                <a:lnTo>
                  <a:pt x="12131" y="5635"/>
                </a:lnTo>
                <a:lnTo>
                  <a:pt x="9764" y="2504"/>
                </a:lnTo>
                <a:lnTo>
                  <a:pt x="7693" y="626"/>
                </a:lnTo>
                <a:lnTo>
                  <a:pt x="4734" y="0"/>
                </a:lnTo>
                <a:lnTo>
                  <a:pt x="2663" y="1409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5" name="Shape 725"/>
          <p:cNvSpPr/>
          <p:nvPr/>
        </p:nvSpPr>
        <p:spPr>
          <a:xfrm>
            <a:off x="10180982" y="4217666"/>
            <a:ext cx="604288" cy="1042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62" y="0"/>
                </a:moveTo>
                <a:lnTo>
                  <a:pt x="12699" y="1290"/>
                </a:lnTo>
                <a:lnTo>
                  <a:pt x="9362" y="2901"/>
                </a:lnTo>
                <a:lnTo>
                  <a:pt x="6858" y="4836"/>
                </a:lnTo>
                <a:lnTo>
                  <a:pt x="3242" y="6448"/>
                </a:lnTo>
                <a:lnTo>
                  <a:pt x="1295" y="8060"/>
                </a:lnTo>
                <a:lnTo>
                  <a:pt x="183" y="9349"/>
                </a:lnTo>
                <a:lnTo>
                  <a:pt x="183" y="11767"/>
                </a:lnTo>
                <a:lnTo>
                  <a:pt x="183" y="13863"/>
                </a:lnTo>
                <a:lnTo>
                  <a:pt x="461" y="15958"/>
                </a:lnTo>
                <a:lnTo>
                  <a:pt x="0" y="18322"/>
                </a:lnTo>
                <a:lnTo>
                  <a:pt x="3986" y="20149"/>
                </a:lnTo>
                <a:lnTo>
                  <a:pt x="9083" y="20955"/>
                </a:lnTo>
                <a:lnTo>
                  <a:pt x="11309" y="21600"/>
                </a:lnTo>
                <a:lnTo>
                  <a:pt x="14368" y="21116"/>
                </a:lnTo>
                <a:lnTo>
                  <a:pt x="17150" y="18537"/>
                </a:lnTo>
                <a:lnTo>
                  <a:pt x="18819" y="14991"/>
                </a:lnTo>
                <a:lnTo>
                  <a:pt x="20766" y="9188"/>
                </a:lnTo>
                <a:lnTo>
                  <a:pt x="21600" y="4030"/>
                </a:lnTo>
                <a:lnTo>
                  <a:pt x="20487" y="1612"/>
                </a:lnTo>
                <a:lnTo>
                  <a:pt x="1826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6" name="Shape 726"/>
          <p:cNvSpPr/>
          <p:nvPr/>
        </p:nvSpPr>
        <p:spPr>
          <a:xfrm>
            <a:off x="6559899" y="4139851"/>
            <a:ext cx="342388" cy="907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7" name="Shape 727"/>
          <p:cNvSpPr/>
          <p:nvPr/>
        </p:nvSpPr>
        <p:spPr>
          <a:xfrm>
            <a:off x="10691890" y="4138603"/>
            <a:ext cx="334607" cy="902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793"/>
                </a:lnTo>
                <a:lnTo>
                  <a:pt x="9042" y="3910"/>
                </a:lnTo>
                <a:lnTo>
                  <a:pt x="5526" y="5586"/>
                </a:lnTo>
                <a:lnTo>
                  <a:pt x="4521" y="9869"/>
                </a:lnTo>
                <a:lnTo>
                  <a:pt x="3014" y="14338"/>
                </a:lnTo>
                <a:lnTo>
                  <a:pt x="1005" y="16697"/>
                </a:lnTo>
                <a:lnTo>
                  <a:pt x="0" y="19118"/>
                </a:lnTo>
                <a:lnTo>
                  <a:pt x="5357" y="20545"/>
                </a:lnTo>
                <a:lnTo>
                  <a:pt x="12555" y="21600"/>
                </a:lnTo>
                <a:lnTo>
                  <a:pt x="17579" y="17876"/>
                </a:lnTo>
                <a:lnTo>
                  <a:pt x="20093" y="11917"/>
                </a:lnTo>
                <a:lnTo>
                  <a:pt x="21600" y="5586"/>
                </a:lnTo>
                <a:lnTo>
                  <a:pt x="20595" y="1862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8" name="Shape 728"/>
          <p:cNvSpPr/>
          <p:nvPr/>
        </p:nvSpPr>
        <p:spPr>
          <a:xfrm>
            <a:off x="20737264" y="4321189"/>
            <a:ext cx="850901" cy="1054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79" y="0"/>
                </a:moveTo>
                <a:lnTo>
                  <a:pt x="14657" y="1129"/>
                </a:lnTo>
                <a:lnTo>
                  <a:pt x="18481" y="3077"/>
                </a:lnTo>
                <a:lnTo>
                  <a:pt x="20715" y="6494"/>
                </a:lnTo>
                <a:lnTo>
                  <a:pt x="21214" y="10165"/>
                </a:lnTo>
                <a:lnTo>
                  <a:pt x="21600" y="14259"/>
                </a:lnTo>
                <a:lnTo>
                  <a:pt x="21600" y="16800"/>
                </a:lnTo>
                <a:lnTo>
                  <a:pt x="21600" y="20329"/>
                </a:lnTo>
                <a:lnTo>
                  <a:pt x="20829" y="21176"/>
                </a:lnTo>
                <a:lnTo>
                  <a:pt x="18514" y="21488"/>
                </a:lnTo>
                <a:lnTo>
                  <a:pt x="10993" y="21600"/>
                </a:lnTo>
                <a:lnTo>
                  <a:pt x="4436" y="21541"/>
                </a:lnTo>
                <a:lnTo>
                  <a:pt x="1190" y="20611"/>
                </a:lnTo>
                <a:lnTo>
                  <a:pt x="145" y="18888"/>
                </a:lnTo>
                <a:lnTo>
                  <a:pt x="0" y="15812"/>
                </a:lnTo>
                <a:lnTo>
                  <a:pt x="267" y="10729"/>
                </a:lnTo>
                <a:lnTo>
                  <a:pt x="686" y="6635"/>
                </a:lnTo>
                <a:lnTo>
                  <a:pt x="2461" y="2200"/>
                </a:lnTo>
                <a:lnTo>
                  <a:pt x="5786" y="424"/>
                </a:lnTo>
                <a:lnTo>
                  <a:pt x="8679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29" name="Shape 729"/>
          <p:cNvSpPr/>
          <p:nvPr/>
        </p:nvSpPr>
        <p:spPr>
          <a:xfrm rot="97883" flipH="1">
            <a:off x="21626036" y="4316872"/>
            <a:ext cx="876301" cy="1066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6" y="0"/>
                </a:moveTo>
                <a:lnTo>
                  <a:pt x="14672" y="884"/>
                </a:lnTo>
                <a:lnTo>
                  <a:pt x="19070" y="3012"/>
                </a:lnTo>
                <a:lnTo>
                  <a:pt x="21321" y="6778"/>
                </a:lnTo>
                <a:lnTo>
                  <a:pt x="21527" y="9965"/>
                </a:lnTo>
                <a:lnTo>
                  <a:pt x="21600" y="14080"/>
                </a:lnTo>
                <a:lnTo>
                  <a:pt x="21600" y="16634"/>
                </a:lnTo>
                <a:lnTo>
                  <a:pt x="21600" y="20181"/>
                </a:lnTo>
                <a:lnTo>
                  <a:pt x="20830" y="21032"/>
                </a:lnTo>
                <a:lnTo>
                  <a:pt x="18521" y="21600"/>
                </a:lnTo>
                <a:lnTo>
                  <a:pt x="11016" y="21458"/>
                </a:lnTo>
                <a:lnTo>
                  <a:pt x="4473" y="21142"/>
                </a:lnTo>
                <a:lnTo>
                  <a:pt x="771" y="20476"/>
                </a:lnTo>
                <a:lnTo>
                  <a:pt x="0" y="18981"/>
                </a:lnTo>
                <a:lnTo>
                  <a:pt x="46" y="15641"/>
                </a:lnTo>
                <a:lnTo>
                  <a:pt x="564" y="10533"/>
                </a:lnTo>
                <a:lnTo>
                  <a:pt x="1216" y="6046"/>
                </a:lnTo>
                <a:lnTo>
                  <a:pt x="2888" y="2303"/>
                </a:lnTo>
                <a:lnTo>
                  <a:pt x="5507" y="426"/>
                </a:lnTo>
                <a:lnTo>
                  <a:pt x="870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0" name="Shape 730"/>
          <p:cNvSpPr/>
          <p:nvPr/>
        </p:nvSpPr>
        <p:spPr>
          <a:xfrm rot="72182">
            <a:off x="20113860" y="4392492"/>
            <a:ext cx="635001" cy="952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3989" y="1735"/>
                </a:lnTo>
                <a:lnTo>
                  <a:pt x="18771" y="5071"/>
                </a:lnTo>
                <a:lnTo>
                  <a:pt x="20432" y="10478"/>
                </a:lnTo>
                <a:lnTo>
                  <a:pt x="21600" y="14991"/>
                </a:lnTo>
                <a:lnTo>
                  <a:pt x="21600" y="18215"/>
                </a:lnTo>
                <a:lnTo>
                  <a:pt x="20724" y="19988"/>
                </a:lnTo>
                <a:lnTo>
                  <a:pt x="19265" y="21333"/>
                </a:lnTo>
                <a:lnTo>
                  <a:pt x="14595" y="21600"/>
                </a:lnTo>
                <a:lnTo>
                  <a:pt x="9924" y="21383"/>
                </a:lnTo>
                <a:lnTo>
                  <a:pt x="5838" y="21468"/>
                </a:lnTo>
                <a:lnTo>
                  <a:pt x="1763" y="20624"/>
                </a:lnTo>
                <a:cubicBezTo>
                  <a:pt x="1763" y="20624"/>
                  <a:pt x="443" y="17990"/>
                  <a:pt x="304" y="17248"/>
                </a:cubicBezTo>
                <a:cubicBezTo>
                  <a:pt x="151" y="16431"/>
                  <a:pt x="0" y="13540"/>
                  <a:pt x="0" y="13540"/>
                </a:cubicBezTo>
                <a:lnTo>
                  <a:pt x="0" y="8060"/>
                </a:lnTo>
                <a:lnTo>
                  <a:pt x="1168" y="3224"/>
                </a:lnTo>
                <a:lnTo>
                  <a:pt x="3503" y="645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1" name="Shape 731"/>
          <p:cNvSpPr/>
          <p:nvPr/>
        </p:nvSpPr>
        <p:spPr>
          <a:xfrm rot="21252219">
            <a:off x="22460328" y="4389795"/>
            <a:ext cx="673101" cy="92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6" y="0"/>
                </a:moveTo>
                <a:lnTo>
                  <a:pt x="10076" y="54"/>
                </a:lnTo>
                <a:lnTo>
                  <a:pt x="5266" y="2155"/>
                </a:lnTo>
                <a:lnTo>
                  <a:pt x="3100" y="5758"/>
                </a:lnTo>
                <a:lnTo>
                  <a:pt x="1550" y="9829"/>
                </a:lnTo>
                <a:lnTo>
                  <a:pt x="517" y="13901"/>
                </a:lnTo>
                <a:lnTo>
                  <a:pt x="0" y="17804"/>
                </a:lnTo>
                <a:lnTo>
                  <a:pt x="517" y="20624"/>
                </a:lnTo>
                <a:lnTo>
                  <a:pt x="2583" y="21027"/>
                </a:lnTo>
                <a:lnTo>
                  <a:pt x="6717" y="21483"/>
                </a:lnTo>
                <a:lnTo>
                  <a:pt x="10334" y="21483"/>
                </a:lnTo>
                <a:lnTo>
                  <a:pt x="13434" y="21600"/>
                </a:lnTo>
                <a:lnTo>
                  <a:pt x="17826" y="21462"/>
                </a:lnTo>
                <a:lnTo>
                  <a:pt x="20199" y="20380"/>
                </a:lnTo>
                <a:lnTo>
                  <a:pt x="21240" y="16446"/>
                </a:lnTo>
                <a:lnTo>
                  <a:pt x="21600" y="12035"/>
                </a:lnTo>
                <a:lnTo>
                  <a:pt x="21185" y="7284"/>
                </a:lnTo>
                <a:lnTo>
                  <a:pt x="20598" y="3276"/>
                </a:lnTo>
                <a:lnTo>
                  <a:pt x="18761" y="732"/>
                </a:lnTo>
                <a:lnTo>
                  <a:pt x="1472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2" name="Shape 732"/>
          <p:cNvSpPr/>
          <p:nvPr/>
        </p:nvSpPr>
        <p:spPr>
          <a:xfrm rot="52983">
            <a:off x="19713511" y="4308736"/>
            <a:ext cx="533401" cy="977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87" y="2175"/>
                </a:moveTo>
                <a:lnTo>
                  <a:pt x="1533" y="3782"/>
                </a:lnTo>
                <a:lnTo>
                  <a:pt x="281" y="6928"/>
                </a:lnTo>
                <a:lnTo>
                  <a:pt x="0" y="13148"/>
                </a:lnTo>
                <a:lnTo>
                  <a:pt x="972" y="16904"/>
                </a:lnTo>
                <a:lnTo>
                  <a:pt x="3492" y="20254"/>
                </a:lnTo>
                <a:lnTo>
                  <a:pt x="9078" y="21600"/>
                </a:lnTo>
                <a:lnTo>
                  <a:pt x="13461" y="21130"/>
                </a:lnTo>
                <a:lnTo>
                  <a:pt x="16904" y="20191"/>
                </a:lnTo>
                <a:lnTo>
                  <a:pt x="19096" y="19252"/>
                </a:lnTo>
                <a:lnTo>
                  <a:pt x="21600" y="17217"/>
                </a:lnTo>
                <a:lnTo>
                  <a:pt x="20974" y="12209"/>
                </a:lnTo>
                <a:lnTo>
                  <a:pt x="19409" y="8922"/>
                </a:lnTo>
                <a:lnTo>
                  <a:pt x="16278" y="7826"/>
                </a:lnTo>
                <a:lnTo>
                  <a:pt x="11583" y="5635"/>
                </a:lnTo>
                <a:lnTo>
                  <a:pt x="9078" y="2504"/>
                </a:lnTo>
                <a:lnTo>
                  <a:pt x="6887" y="626"/>
                </a:lnTo>
                <a:lnTo>
                  <a:pt x="3757" y="0"/>
                </a:lnTo>
                <a:lnTo>
                  <a:pt x="2587" y="2175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3" name="Shape 733"/>
          <p:cNvSpPr/>
          <p:nvPr/>
        </p:nvSpPr>
        <p:spPr>
          <a:xfrm rot="21340029">
            <a:off x="23093658" y="4302902"/>
            <a:ext cx="571501" cy="965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21" y="0"/>
                </a:moveTo>
                <a:lnTo>
                  <a:pt x="13505" y="1290"/>
                </a:lnTo>
                <a:lnTo>
                  <a:pt x="9955" y="2901"/>
                </a:lnTo>
                <a:lnTo>
                  <a:pt x="7293" y="4836"/>
                </a:lnTo>
                <a:lnTo>
                  <a:pt x="3448" y="6448"/>
                </a:lnTo>
                <a:lnTo>
                  <a:pt x="1377" y="8060"/>
                </a:lnTo>
                <a:lnTo>
                  <a:pt x="194" y="9349"/>
                </a:lnTo>
                <a:lnTo>
                  <a:pt x="194" y="11767"/>
                </a:lnTo>
                <a:lnTo>
                  <a:pt x="194" y="13863"/>
                </a:lnTo>
                <a:lnTo>
                  <a:pt x="490" y="15958"/>
                </a:lnTo>
                <a:lnTo>
                  <a:pt x="0" y="18322"/>
                </a:lnTo>
                <a:lnTo>
                  <a:pt x="4239" y="20149"/>
                </a:lnTo>
                <a:lnTo>
                  <a:pt x="9660" y="20955"/>
                </a:lnTo>
                <a:lnTo>
                  <a:pt x="12026" y="21600"/>
                </a:lnTo>
                <a:lnTo>
                  <a:pt x="15280" y="21116"/>
                </a:lnTo>
                <a:lnTo>
                  <a:pt x="19203" y="18537"/>
                </a:lnTo>
                <a:lnTo>
                  <a:pt x="20978" y="14991"/>
                </a:lnTo>
                <a:lnTo>
                  <a:pt x="21600" y="9188"/>
                </a:lnTo>
                <a:lnTo>
                  <a:pt x="20556" y="5082"/>
                </a:lnTo>
                <a:lnTo>
                  <a:pt x="19856" y="1612"/>
                </a:lnTo>
                <a:lnTo>
                  <a:pt x="19421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4" name="Shape 734"/>
          <p:cNvSpPr/>
          <p:nvPr/>
        </p:nvSpPr>
        <p:spPr>
          <a:xfrm>
            <a:off x="19458305" y="4318445"/>
            <a:ext cx="342901" cy="800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8291" y="4668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5" name="Shape 735"/>
          <p:cNvSpPr/>
          <p:nvPr/>
        </p:nvSpPr>
        <p:spPr>
          <a:xfrm>
            <a:off x="23597449" y="4273913"/>
            <a:ext cx="342901" cy="85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26" y="0"/>
                </a:moveTo>
                <a:lnTo>
                  <a:pt x="10657" y="2793"/>
                </a:lnTo>
                <a:lnTo>
                  <a:pt x="9165" y="3910"/>
                </a:lnTo>
                <a:lnTo>
                  <a:pt x="0" y="5586"/>
                </a:lnTo>
                <a:lnTo>
                  <a:pt x="3064" y="9869"/>
                </a:lnTo>
                <a:lnTo>
                  <a:pt x="3196" y="14338"/>
                </a:lnTo>
                <a:lnTo>
                  <a:pt x="1206" y="16697"/>
                </a:lnTo>
                <a:lnTo>
                  <a:pt x="211" y="19118"/>
                </a:lnTo>
                <a:lnTo>
                  <a:pt x="5516" y="20545"/>
                </a:lnTo>
                <a:lnTo>
                  <a:pt x="12643" y="21600"/>
                </a:lnTo>
                <a:lnTo>
                  <a:pt x="17618" y="17876"/>
                </a:lnTo>
                <a:lnTo>
                  <a:pt x="20108" y="11917"/>
                </a:lnTo>
                <a:lnTo>
                  <a:pt x="21600" y="5586"/>
                </a:lnTo>
                <a:lnTo>
                  <a:pt x="20605" y="1862"/>
                </a:lnTo>
                <a:lnTo>
                  <a:pt x="1662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6" name="Shape 736"/>
          <p:cNvSpPr/>
          <p:nvPr/>
        </p:nvSpPr>
        <p:spPr>
          <a:xfrm>
            <a:off x="438901" y="5325721"/>
            <a:ext cx="4446526" cy="787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829" y="9038"/>
                </a:lnTo>
                <a:lnTo>
                  <a:pt x="4000" y="15493"/>
                </a:lnTo>
                <a:lnTo>
                  <a:pt x="7086" y="18721"/>
                </a:lnTo>
                <a:lnTo>
                  <a:pt x="10514" y="21600"/>
                </a:lnTo>
                <a:lnTo>
                  <a:pt x="14286" y="20012"/>
                </a:lnTo>
                <a:lnTo>
                  <a:pt x="17257" y="15493"/>
                </a:lnTo>
                <a:lnTo>
                  <a:pt x="20000" y="9683"/>
                </a:lnTo>
                <a:lnTo>
                  <a:pt x="21600" y="2582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7" name="Shape 737"/>
          <p:cNvSpPr/>
          <p:nvPr/>
        </p:nvSpPr>
        <p:spPr>
          <a:xfrm>
            <a:off x="603587" y="5184562"/>
            <a:ext cx="4140680" cy="49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595" y="8197"/>
                </a:lnTo>
                <a:lnTo>
                  <a:pt x="4173" y="7173"/>
                </a:lnTo>
                <a:lnTo>
                  <a:pt x="7732" y="21518"/>
                </a:lnTo>
                <a:lnTo>
                  <a:pt x="13058" y="21600"/>
                </a:lnTo>
                <a:lnTo>
                  <a:pt x="16323" y="7173"/>
                </a:lnTo>
                <a:lnTo>
                  <a:pt x="19514" y="9222"/>
                </a:lnTo>
                <a:lnTo>
                  <a:pt x="21600" y="0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8" name="Shape 738"/>
          <p:cNvSpPr/>
          <p:nvPr/>
        </p:nvSpPr>
        <p:spPr>
          <a:xfrm>
            <a:off x="6679285" y="5168115"/>
            <a:ext cx="4164206" cy="588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617" y="21600"/>
                </a:lnTo>
                <a:lnTo>
                  <a:pt x="21600" y="1728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39" name="Shape 739"/>
          <p:cNvSpPr/>
          <p:nvPr/>
        </p:nvSpPr>
        <p:spPr>
          <a:xfrm>
            <a:off x="13347700" y="5562600"/>
            <a:ext cx="4013200" cy="108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550" y="21600"/>
                </a:lnTo>
                <a:lnTo>
                  <a:pt x="21600" y="0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40" name="Shape 740"/>
          <p:cNvSpPr/>
          <p:nvPr/>
        </p:nvSpPr>
        <p:spPr>
          <a:xfrm>
            <a:off x="19634200" y="5537200"/>
            <a:ext cx="4038600" cy="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1" name="Shape 741"/>
          <p:cNvSpPr/>
          <p:nvPr/>
        </p:nvSpPr>
        <p:spPr>
          <a:xfrm>
            <a:off x="8161459" y="3780047"/>
            <a:ext cx="188214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2" name="Shape 742"/>
          <p:cNvSpPr/>
          <p:nvPr/>
        </p:nvSpPr>
        <p:spPr>
          <a:xfrm>
            <a:off x="6743700" y="35179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3" name="Shape 743"/>
          <p:cNvSpPr/>
          <p:nvPr/>
        </p:nvSpPr>
        <p:spPr>
          <a:xfrm>
            <a:off x="7429500" y="36830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4" name="Shape 744"/>
          <p:cNvSpPr/>
          <p:nvPr/>
        </p:nvSpPr>
        <p:spPr>
          <a:xfrm flipH="1">
            <a:off x="9017000" y="37846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5" name="Shape 745"/>
          <p:cNvSpPr/>
          <p:nvPr/>
        </p:nvSpPr>
        <p:spPr>
          <a:xfrm flipH="1">
            <a:off x="9829800" y="36830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6" name="Shape 746"/>
          <p:cNvSpPr/>
          <p:nvPr/>
        </p:nvSpPr>
        <p:spPr>
          <a:xfrm flipH="1">
            <a:off x="10452100" y="3646634"/>
            <a:ext cx="292219" cy="212086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7" name="Shape 747"/>
          <p:cNvSpPr/>
          <p:nvPr/>
        </p:nvSpPr>
        <p:spPr>
          <a:xfrm flipH="1">
            <a:off x="14155335" y="3746603"/>
            <a:ext cx="5165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8" name="Shape 748"/>
          <p:cNvSpPr/>
          <p:nvPr/>
        </p:nvSpPr>
        <p:spPr>
          <a:xfrm flipH="1">
            <a:off x="149225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49" name="Shape 749"/>
          <p:cNvSpPr/>
          <p:nvPr/>
        </p:nvSpPr>
        <p:spPr>
          <a:xfrm flipH="1">
            <a:off x="157734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0" name="Shape 750"/>
          <p:cNvSpPr/>
          <p:nvPr/>
        </p:nvSpPr>
        <p:spPr>
          <a:xfrm flipH="1">
            <a:off x="165354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1" name="Shape 751"/>
          <p:cNvSpPr/>
          <p:nvPr/>
        </p:nvSpPr>
        <p:spPr>
          <a:xfrm flipH="1">
            <a:off x="171577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2" name="Shape 752"/>
          <p:cNvSpPr/>
          <p:nvPr/>
        </p:nvSpPr>
        <p:spPr>
          <a:xfrm flipH="1">
            <a:off x="135509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3" name="Shape 753"/>
          <p:cNvSpPr/>
          <p:nvPr/>
        </p:nvSpPr>
        <p:spPr>
          <a:xfrm flipH="1">
            <a:off x="21107400" y="3607352"/>
            <a:ext cx="84676" cy="248340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4" name="Shape 754"/>
          <p:cNvSpPr/>
          <p:nvPr/>
        </p:nvSpPr>
        <p:spPr>
          <a:xfrm flipH="1">
            <a:off x="20383500" y="36195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5" name="Shape 755"/>
          <p:cNvSpPr/>
          <p:nvPr/>
        </p:nvSpPr>
        <p:spPr>
          <a:xfrm flipH="1">
            <a:off x="198755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6" name="Shape 756"/>
          <p:cNvSpPr/>
          <p:nvPr/>
        </p:nvSpPr>
        <p:spPr>
          <a:xfrm>
            <a:off x="220345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7" name="Shape 757"/>
          <p:cNvSpPr/>
          <p:nvPr/>
        </p:nvSpPr>
        <p:spPr>
          <a:xfrm>
            <a:off x="228219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8" name="Shape 758"/>
          <p:cNvSpPr/>
          <p:nvPr/>
        </p:nvSpPr>
        <p:spPr>
          <a:xfrm>
            <a:off x="234061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59" name="Shape 759"/>
          <p:cNvSpPr/>
          <p:nvPr/>
        </p:nvSpPr>
        <p:spPr>
          <a:xfrm>
            <a:off x="1817675" y="6794500"/>
            <a:ext cx="1579017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Oval</a:t>
            </a:r>
          </a:p>
        </p:txBody>
      </p:sp>
      <p:sp>
        <p:nvSpPr>
          <p:cNvPr id="760" name="Shape 760"/>
          <p:cNvSpPr/>
          <p:nvPr/>
        </p:nvSpPr>
        <p:spPr>
          <a:xfrm>
            <a:off x="7040992" y="6788150"/>
            <a:ext cx="328806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Triangular</a:t>
            </a:r>
          </a:p>
        </p:txBody>
      </p:sp>
      <p:sp>
        <p:nvSpPr>
          <p:cNvPr id="761" name="Shape 761"/>
          <p:cNvSpPr/>
          <p:nvPr/>
        </p:nvSpPr>
        <p:spPr>
          <a:xfrm>
            <a:off x="13340382" y="6788150"/>
            <a:ext cx="392461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Rectangular</a:t>
            </a:r>
          </a:p>
        </p:txBody>
      </p:sp>
      <p:sp>
        <p:nvSpPr>
          <p:cNvPr id="762" name="Shape 762"/>
          <p:cNvSpPr/>
          <p:nvPr/>
        </p:nvSpPr>
        <p:spPr>
          <a:xfrm>
            <a:off x="20509368" y="6610350"/>
            <a:ext cx="228471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Square</a:t>
            </a:r>
          </a:p>
        </p:txBody>
      </p:sp>
      <p:sp>
        <p:nvSpPr>
          <p:cNvPr id="763" name="Shape 763"/>
          <p:cNvSpPr/>
          <p:nvPr/>
        </p:nvSpPr>
        <p:spPr>
          <a:xfrm>
            <a:off x="5870555" y="533400"/>
            <a:ext cx="12641264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6400">
                <a:solidFill>
                  <a:srgbClr val="FF93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9300"/>
                </a:solidFill>
              </a:rPr>
              <a:t>Morpho psychology - Visagism </a:t>
            </a:r>
          </a:p>
        </p:txBody>
      </p:sp>
      <p:sp>
        <p:nvSpPr>
          <p:cNvPr id="764" name="Shape 764"/>
          <p:cNvSpPr/>
          <p:nvPr/>
        </p:nvSpPr>
        <p:spPr>
          <a:xfrm rot="21066524">
            <a:off x="-292100" y="5866139"/>
            <a:ext cx="5880101" cy="1041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61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00">
                <a:solidFill>
                  <a:srgbClr val="7A81FF"/>
                </a:solidFill>
              </a:rPr>
              <a:t>Melancholic</a:t>
            </a:r>
          </a:p>
        </p:txBody>
      </p:sp>
      <p:sp>
        <p:nvSpPr>
          <p:cNvPr id="765" name="Shape 765"/>
          <p:cNvSpPr/>
          <p:nvPr/>
        </p:nvSpPr>
        <p:spPr>
          <a:xfrm rot="21066524">
            <a:off x="6166710" y="5716741"/>
            <a:ext cx="5219701" cy="1041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61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00">
                <a:solidFill>
                  <a:srgbClr val="7A81FF"/>
                </a:solidFill>
              </a:rPr>
              <a:t>Sanguine</a:t>
            </a:r>
          </a:p>
        </p:txBody>
      </p:sp>
      <p:sp>
        <p:nvSpPr>
          <p:cNvPr id="766" name="Shape 766"/>
          <p:cNvSpPr/>
          <p:nvPr/>
        </p:nvSpPr>
        <p:spPr>
          <a:xfrm rot="21066524">
            <a:off x="12707210" y="5767541"/>
            <a:ext cx="5219701" cy="1041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61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00">
                <a:solidFill>
                  <a:srgbClr val="7A81FF"/>
                </a:solidFill>
              </a:rPr>
              <a:t>Choleric</a:t>
            </a:r>
          </a:p>
        </p:txBody>
      </p:sp>
      <p:sp>
        <p:nvSpPr>
          <p:cNvPr id="767" name="Shape 767"/>
          <p:cNvSpPr/>
          <p:nvPr/>
        </p:nvSpPr>
        <p:spPr>
          <a:xfrm rot="21066524">
            <a:off x="18866710" y="5716741"/>
            <a:ext cx="5219701" cy="104140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defTabSz="546100">
              <a:defRPr sz="6100">
                <a:solidFill>
                  <a:srgbClr val="7A81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00">
                <a:solidFill>
                  <a:srgbClr val="7A81FF"/>
                </a:solidFill>
              </a:rPr>
              <a:t>Phlegmatic</a:t>
            </a:r>
          </a:p>
        </p:txBody>
      </p:sp>
      <p:sp>
        <p:nvSpPr>
          <p:cNvPr id="768" name="Shape 768"/>
          <p:cNvSpPr/>
          <p:nvPr/>
        </p:nvSpPr>
        <p:spPr>
          <a:xfrm>
            <a:off x="1672418" y="2641599"/>
            <a:ext cx="193886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Sensible</a:t>
            </a:r>
          </a:p>
        </p:txBody>
      </p:sp>
      <p:sp>
        <p:nvSpPr>
          <p:cNvPr id="769" name="Shape 769"/>
          <p:cNvSpPr/>
          <p:nvPr/>
        </p:nvSpPr>
        <p:spPr>
          <a:xfrm>
            <a:off x="7624576" y="2641599"/>
            <a:ext cx="2106961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Dynamic</a:t>
            </a:r>
          </a:p>
        </p:txBody>
      </p:sp>
      <p:sp>
        <p:nvSpPr>
          <p:cNvPr id="770" name="Shape 770"/>
          <p:cNvSpPr/>
          <p:nvPr/>
        </p:nvSpPr>
        <p:spPr>
          <a:xfrm>
            <a:off x="14518741" y="2641599"/>
            <a:ext cx="15682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Strong</a:t>
            </a:r>
          </a:p>
        </p:txBody>
      </p:sp>
      <p:sp>
        <p:nvSpPr>
          <p:cNvPr id="771" name="Shape 771"/>
          <p:cNvSpPr/>
          <p:nvPr/>
        </p:nvSpPr>
        <p:spPr>
          <a:xfrm>
            <a:off x="20941493" y="2641599"/>
            <a:ext cx="131869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3600">
                <a:solidFill>
                  <a:srgbClr val="FF401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4013"/>
                </a:solidFill>
              </a:rPr>
              <a:t>Calm</a:t>
            </a:r>
          </a:p>
        </p:txBody>
      </p:sp>
      <p:sp>
        <p:nvSpPr>
          <p:cNvPr id="772" name="Shape 772"/>
          <p:cNvSpPr/>
          <p:nvPr/>
        </p:nvSpPr>
        <p:spPr>
          <a:xfrm>
            <a:off x="12611298" y="8239918"/>
            <a:ext cx="5384801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Determined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Objective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Explosive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Intense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entrepreneur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Passionate</a:t>
            </a:r>
          </a:p>
        </p:txBody>
      </p:sp>
      <p:sp>
        <p:nvSpPr>
          <p:cNvPr id="773" name="Shape 773"/>
          <p:cNvSpPr/>
          <p:nvPr/>
        </p:nvSpPr>
        <p:spPr>
          <a:xfrm>
            <a:off x="-444500" y="8239918"/>
            <a:ext cx="6032500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Organized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Perfectionist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Artistic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Abstractive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Timid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Reserved</a:t>
            </a:r>
          </a:p>
        </p:txBody>
      </p:sp>
      <p:sp>
        <p:nvSpPr>
          <p:cNvPr id="774" name="Shape 774"/>
          <p:cNvSpPr/>
          <p:nvPr/>
        </p:nvSpPr>
        <p:spPr>
          <a:xfrm>
            <a:off x="5664200" y="8168481"/>
            <a:ext cx="6032500" cy="203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Extroverted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Communicative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enthusiastic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Dynamic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Impulsive</a:t>
            </a:r>
          </a:p>
        </p:txBody>
      </p:sp>
      <p:sp>
        <p:nvSpPr>
          <p:cNvPr id="775" name="Shape 775"/>
          <p:cNvSpPr/>
          <p:nvPr/>
        </p:nvSpPr>
        <p:spPr>
          <a:xfrm>
            <a:off x="18757900" y="8158956"/>
            <a:ext cx="5689600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Diplomatic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Pacific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Mystic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spiritualized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Conformist</a:t>
            </a:r>
          </a:p>
          <a:p>
            <a:pPr lvl="0" defTabSz="1714500">
              <a:buFont typeface="Helvetica"/>
              <a:defRPr sz="1800">
                <a:solidFill>
                  <a:srgbClr val="000000"/>
                </a:solidFill>
              </a:defRPr>
            </a:pPr>
            <a:r>
              <a:rPr sz="2600" spc="26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rPr>
              <a:t>Discreet</a:t>
            </a:r>
          </a:p>
        </p:txBody>
      </p:sp>
    </p:spTree>
  </p:cSld>
  <p:clrMapOvr>
    <a:masterClrMapping/>
  </p:clrMapOvr>
  <p:transition spd="slow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Shape 777"/>
          <p:cNvSpPr/>
          <p:nvPr/>
        </p:nvSpPr>
        <p:spPr>
          <a:xfrm>
            <a:off x="1683564" y="4444662"/>
            <a:ext cx="901701" cy="118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512" y="0"/>
                </a:moveTo>
                <a:lnTo>
                  <a:pt x="14709" y="953"/>
                </a:lnTo>
                <a:lnTo>
                  <a:pt x="17707" y="3089"/>
                </a:lnTo>
                <a:lnTo>
                  <a:pt x="19897" y="6364"/>
                </a:lnTo>
                <a:lnTo>
                  <a:pt x="21200" y="10066"/>
                </a:lnTo>
                <a:lnTo>
                  <a:pt x="21600" y="14195"/>
                </a:lnTo>
                <a:lnTo>
                  <a:pt x="21600" y="16759"/>
                </a:lnTo>
                <a:lnTo>
                  <a:pt x="20773" y="19759"/>
                </a:lnTo>
                <a:lnTo>
                  <a:pt x="19365" y="20986"/>
                </a:lnTo>
                <a:lnTo>
                  <a:pt x="17137" y="21556"/>
                </a:lnTo>
                <a:lnTo>
                  <a:pt x="10911" y="21600"/>
                </a:lnTo>
                <a:lnTo>
                  <a:pt x="4115" y="20844"/>
                </a:lnTo>
                <a:lnTo>
                  <a:pt x="2302" y="20176"/>
                </a:lnTo>
                <a:lnTo>
                  <a:pt x="1041" y="18610"/>
                </a:lnTo>
                <a:lnTo>
                  <a:pt x="0" y="15762"/>
                </a:lnTo>
                <a:lnTo>
                  <a:pt x="317" y="10636"/>
                </a:lnTo>
                <a:lnTo>
                  <a:pt x="1234" y="6506"/>
                </a:lnTo>
                <a:lnTo>
                  <a:pt x="3033" y="3108"/>
                </a:lnTo>
                <a:lnTo>
                  <a:pt x="5514" y="614"/>
                </a:lnTo>
                <a:lnTo>
                  <a:pt x="851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78" name="Shape 778"/>
          <p:cNvSpPr/>
          <p:nvPr/>
        </p:nvSpPr>
        <p:spPr>
          <a:xfrm flipH="1">
            <a:off x="2589408" y="4431689"/>
            <a:ext cx="901701" cy="1193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87" y="0"/>
                </a:moveTo>
                <a:lnTo>
                  <a:pt x="14695" y="1129"/>
                </a:lnTo>
                <a:lnTo>
                  <a:pt x="17699" y="3247"/>
                </a:lnTo>
                <a:lnTo>
                  <a:pt x="20502" y="6494"/>
                </a:lnTo>
                <a:lnTo>
                  <a:pt x="21504" y="10165"/>
                </a:lnTo>
                <a:lnTo>
                  <a:pt x="21600" y="14259"/>
                </a:lnTo>
                <a:lnTo>
                  <a:pt x="21600" y="16800"/>
                </a:lnTo>
                <a:lnTo>
                  <a:pt x="20772" y="19406"/>
                </a:lnTo>
                <a:lnTo>
                  <a:pt x="19362" y="20762"/>
                </a:lnTo>
                <a:lnTo>
                  <a:pt x="17652" y="21372"/>
                </a:lnTo>
                <a:lnTo>
                  <a:pt x="10890" y="21600"/>
                </a:lnTo>
                <a:lnTo>
                  <a:pt x="4868" y="20851"/>
                </a:lnTo>
                <a:lnTo>
                  <a:pt x="1802" y="19819"/>
                </a:lnTo>
                <a:lnTo>
                  <a:pt x="1063" y="19005"/>
                </a:lnTo>
                <a:lnTo>
                  <a:pt x="0" y="15812"/>
                </a:lnTo>
                <a:lnTo>
                  <a:pt x="15" y="10729"/>
                </a:lnTo>
                <a:lnTo>
                  <a:pt x="1154" y="6635"/>
                </a:lnTo>
                <a:lnTo>
                  <a:pt x="2957" y="2541"/>
                </a:lnTo>
                <a:lnTo>
                  <a:pt x="5221" y="793"/>
                </a:lnTo>
                <a:lnTo>
                  <a:pt x="848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79" name="Shape 779"/>
          <p:cNvSpPr/>
          <p:nvPr/>
        </p:nvSpPr>
        <p:spPr>
          <a:xfrm>
            <a:off x="1159926" y="4423111"/>
            <a:ext cx="571501" cy="92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96" y="0"/>
                </a:moveTo>
                <a:lnTo>
                  <a:pt x="13112" y="2605"/>
                </a:lnTo>
                <a:lnTo>
                  <a:pt x="18733" y="6186"/>
                </a:lnTo>
                <a:lnTo>
                  <a:pt x="20804" y="10581"/>
                </a:lnTo>
                <a:lnTo>
                  <a:pt x="21600" y="15139"/>
                </a:lnTo>
                <a:lnTo>
                  <a:pt x="21213" y="18395"/>
                </a:lnTo>
                <a:lnTo>
                  <a:pt x="20325" y="20185"/>
                </a:lnTo>
                <a:lnTo>
                  <a:pt x="17685" y="21387"/>
                </a:lnTo>
                <a:lnTo>
                  <a:pt x="14500" y="21600"/>
                </a:lnTo>
                <a:lnTo>
                  <a:pt x="10154" y="21325"/>
                </a:lnTo>
                <a:lnTo>
                  <a:pt x="6012" y="20836"/>
                </a:lnTo>
                <a:lnTo>
                  <a:pt x="2758" y="19271"/>
                </a:lnTo>
                <a:lnTo>
                  <a:pt x="796" y="17205"/>
                </a:lnTo>
                <a:lnTo>
                  <a:pt x="0" y="13674"/>
                </a:lnTo>
                <a:lnTo>
                  <a:pt x="96" y="8139"/>
                </a:lnTo>
                <a:lnTo>
                  <a:pt x="1279" y="3256"/>
                </a:lnTo>
                <a:lnTo>
                  <a:pt x="3646" y="651"/>
                </a:lnTo>
                <a:lnTo>
                  <a:pt x="719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0" name="Shape 780"/>
          <p:cNvSpPr/>
          <p:nvPr/>
        </p:nvSpPr>
        <p:spPr>
          <a:xfrm>
            <a:off x="3456907" y="4499658"/>
            <a:ext cx="584201" cy="85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53" y="0"/>
                </a:moveTo>
                <a:lnTo>
                  <a:pt x="9790" y="1329"/>
                </a:lnTo>
                <a:lnTo>
                  <a:pt x="5557" y="3822"/>
                </a:lnTo>
                <a:lnTo>
                  <a:pt x="2646" y="6480"/>
                </a:lnTo>
                <a:lnTo>
                  <a:pt x="1058" y="10468"/>
                </a:lnTo>
                <a:lnTo>
                  <a:pt x="0" y="14455"/>
                </a:lnTo>
                <a:lnTo>
                  <a:pt x="510" y="18277"/>
                </a:lnTo>
                <a:lnTo>
                  <a:pt x="1039" y="20117"/>
                </a:lnTo>
                <a:lnTo>
                  <a:pt x="2809" y="21216"/>
                </a:lnTo>
                <a:lnTo>
                  <a:pt x="6350" y="21600"/>
                </a:lnTo>
                <a:lnTo>
                  <a:pt x="10055" y="21600"/>
                </a:lnTo>
                <a:lnTo>
                  <a:pt x="13230" y="21434"/>
                </a:lnTo>
                <a:lnTo>
                  <a:pt x="17728" y="20334"/>
                </a:lnTo>
                <a:lnTo>
                  <a:pt x="19316" y="18788"/>
                </a:lnTo>
                <a:lnTo>
                  <a:pt x="20806" y="16677"/>
                </a:lnTo>
                <a:lnTo>
                  <a:pt x="21600" y="12628"/>
                </a:lnTo>
                <a:lnTo>
                  <a:pt x="21600" y="7975"/>
                </a:lnTo>
                <a:lnTo>
                  <a:pt x="20639" y="3489"/>
                </a:lnTo>
                <a:lnTo>
                  <a:pt x="17993" y="997"/>
                </a:lnTo>
                <a:lnTo>
                  <a:pt x="14553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1" name="Shape 781"/>
          <p:cNvSpPr/>
          <p:nvPr/>
        </p:nvSpPr>
        <p:spPr>
          <a:xfrm>
            <a:off x="642747" y="4278396"/>
            <a:ext cx="568052" cy="1050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63" y="1440"/>
                </a:moveTo>
                <a:lnTo>
                  <a:pt x="1184" y="2560"/>
                </a:lnTo>
                <a:lnTo>
                  <a:pt x="0" y="6560"/>
                </a:lnTo>
                <a:lnTo>
                  <a:pt x="1184" y="13440"/>
                </a:lnTo>
                <a:lnTo>
                  <a:pt x="3551" y="17280"/>
                </a:lnTo>
                <a:lnTo>
                  <a:pt x="6510" y="20000"/>
                </a:lnTo>
                <a:lnTo>
                  <a:pt x="9764" y="21558"/>
                </a:lnTo>
                <a:lnTo>
                  <a:pt x="13907" y="21600"/>
                </a:lnTo>
                <a:lnTo>
                  <a:pt x="17162" y="20640"/>
                </a:lnTo>
                <a:lnTo>
                  <a:pt x="19233" y="19680"/>
                </a:lnTo>
                <a:lnTo>
                  <a:pt x="21600" y="17600"/>
                </a:lnTo>
                <a:lnTo>
                  <a:pt x="21008" y="12480"/>
                </a:lnTo>
                <a:lnTo>
                  <a:pt x="19529" y="9120"/>
                </a:lnTo>
                <a:lnTo>
                  <a:pt x="16570" y="8000"/>
                </a:lnTo>
                <a:lnTo>
                  <a:pt x="12131" y="5760"/>
                </a:lnTo>
                <a:lnTo>
                  <a:pt x="9764" y="2560"/>
                </a:lnTo>
                <a:lnTo>
                  <a:pt x="7693" y="640"/>
                </a:lnTo>
                <a:lnTo>
                  <a:pt x="4734" y="0"/>
                </a:lnTo>
                <a:lnTo>
                  <a:pt x="2663" y="144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Bauhaus 93"/>
                <a:ea typeface="Bauhaus 93"/>
                <a:cs typeface="Bauhaus 93"/>
                <a:sym typeface="Bauhaus 93"/>
              </a:defRPr>
            </a:pPr>
            <a:endParaRPr/>
          </a:p>
        </p:txBody>
      </p:sp>
      <p:sp>
        <p:nvSpPr>
          <p:cNvPr id="782" name="Shape 782"/>
          <p:cNvSpPr/>
          <p:nvPr/>
        </p:nvSpPr>
        <p:spPr>
          <a:xfrm>
            <a:off x="4053726" y="4316055"/>
            <a:ext cx="604289" cy="1017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3" extrusionOk="0">
                <a:moveTo>
                  <a:pt x="18262" y="0"/>
                </a:moveTo>
                <a:lnTo>
                  <a:pt x="12699" y="1319"/>
                </a:lnTo>
                <a:lnTo>
                  <a:pt x="9362" y="2969"/>
                </a:lnTo>
                <a:lnTo>
                  <a:pt x="6858" y="4948"/>
                </a:lnTo>
                <a:lnTo>
                  <a:pt x="3242" y="6597"/>
                </a:lnTo>
                <a:lnTo>
                  <a:pt x="1295" y="8246"/>
                </a:lnTo>
                <a:lnTo>
                  <a:pt x="183" y="9566"/>
                </a:lnTo>
                <a:lnTo>
                  <a:pt x="183" y="12040"/>
                </a:lnTo>
                <a:lnTo>
                  <a:pt x="183" y="14184"/>
                </a:lnTo>
                <a:lnTo>
                  <a:pt x="461" y="16328"/>
                </a:lnTo>
                <a:lnTo>
                  <a:pt x="0" y="18746"/>
                </a:lnTo>
                <a:lnTo>
                  <a:pt x="3986" y="20616"/>
                </a:lnTo>
                <a:lnTo>
                  <a:pt x="9083" y="21441"/>
                </a:lnTo>
                <a:cubicBezTo>
                  <a:pt x="9083" y="21441"/>
                  <a:pt x="11254" y="21532"/>
                  <a:pt x="11763" y="21562"/>
                </a:cubicBezTo>
                <a:cubicBezTo>
                  <a:pt x="12411" y="21600"/>
                  <a:pt x="14368" y="20798"/>
                  <a:pt x="14368" y="20798"/>
                </a:cubicBezTo>
                <a:lnTo>
                  <a:pt x="17150" y="18697"/>
                </a:lnTo>
                <a:lnTo>
                  <a:pt x="18819" y="15338"/>
                </a:lnTo>
                <a:lnTo>
                  <a:pt x="20766" y="9401"/>
                </a:lnTo>
                <a:lnTo>
                  <a:pt x="21600" y="4123"/>
                </a:lnTo>
                <a:lnTo>
                  <a:pt x="20487" y="1649"/>
                </a:lnTo>
                <a:lnTo>
                  <a:pt x="1826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3" name="Shape 783"/>
          <p:cNvSpPr/>
          <p:nvPr/>
        </p:nvSpPr>
        <p:spPr>
          <a:xfrm>
            <a:off x="432646" y="4212840"/>
            <a:ext cx="342388" cy="907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Bauhaus 93"/>
                <a:ea typeface="Bauhaus 93"/>
                <a:cs typeface="Bauhaus 93"/>
                <a:sym typeface="Bauhaus 93"/>
              </a:defRPr>
            </a:pPr>
            <a:endParaRPr/>
          </a:p>
        </p:txBody>
      </p:sp>
      <p:sp>
        <p:nvSpPr>
          <p:cNvPr id="784" name="Shape 784"/>
          <p:cNvSpPr/>
          <p:nvPr/>
        </p:nvSpPr>
        <p:spPr>
          <a:xfrm>
            <a:off x="4564634" y="4275092"/>
            <a:ext cx="334607" cy="8772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874"/>
                </a:lnTo>
                <a:lnTo>
                  <a:pt x="9042" y="4024"/>
                </a:lnTo>
                <a:lnTo>
                  <a:pt x="5526" y="5748"/>
                </a:lnTo>
                <a:lnTo>
                  <a:pt x="4521" y="10155"/>
                </a:lnTo>
                <a:lnTo>
                  <a:pt x="3014" y="14753"/>
                </a:lnTo>
                <a:lnTo>
                  <a:pt x="1005" y="17181"/>
                </a:lnTo>
                <a:lnTo>
                  <a:pt x="0" y="19672"/>
                </a:lnTo>
                <a:lnTo>
                  <a:pt x="5357" y="21140"/>
                </a:lnTo>
                <a:lnTo>
                  <a:pt x="12555" y="21600"/>
                </a:lnTo>
                <a:lnTo>
                  <a:pt x="17579" y="18393"/>
                </a:lnTo>
                <a:lnTo>
                  <a:pt x="20093" y="12262"/>
                </a:lnTo>
                <a:lnTo>
                  <a:pt x="21600" y="5748"/>
                </a:lnTo>
                <a:lnTo>
                  <a:pt x="20595" y="1916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5" name="Shape 785"/>
          <p:cNvSpPr/>
          <p:nvPr/>
        </p:nvSpPr>
        <p:spPr>
          <a:xfrm>
            <a:off x="14422589" y="4260756"/>
            <a:ext cx="871531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79" y="0"/>
                </a:moveTo>
                <a:lnTo>
                  <a:pt x="14657" y="1122"/>
                </a:lnTo>
                <a:lnTo>
                  <a:pt x="18481" y="3057"/>
                </a:lnTo>
                <a:lnTo>
                  <a:pt x="20715" y="6452"/>
                </a:lnTo>
                <a:lnTo>
                  <a:pt x="21214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29" y="21039"/>
                </a:lnTo>
                <a:lnTo>
                  <a:pt x="18514" y="21600"/>
                </a:lnTo>
                <a:lnTo>
                  <a:pt x="10993" y="21460"/>
                </a:lnTo>
                <a:lnTo>
                  <a:pt x="4750" y="21357"/>
                </a:lnTo>
                <a:lnTo>
                  <a:pt x="1188" y="20684"/>
                </a:lnTo>
                <a:lnTo>
                  <a:pt x="142" y="18743"/>
                </a:lnTo>
                <a:lnTo>
                  <a:pt x="0" y="15709"/>
                </a:lnTo>
                <a:lnTo>
                  <a:pt x="267" y="10660"/>
                </a:lnTo>
                <a:lnTo>
                  <a:pt x="686" y="6592"/>
                </a:lnTo>
                <a:lnTo>
                  <a:pt x="2461" y="2186"/>
                </a:lnTo>
                <a:lnTo>
                  <a:pt x="5786" y="421"/>
                </a:lnTo>
                <a:lnTo>
                  <a:pt x="8679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6" name="Shape 786"/>
          <p:cNvSpPr/>
          <p:nvPr/>
        </p:nvSpPr>
        <p:spPr>
          <a:xfrm flipH="1">
            <a:off x="15310963" y="4259224"/>
            <a:ext cx="873473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7" y="0"/>
                </a:moveTo>
                <a:lnTo>
                  <a:pt x="14673" y="1122"/>
                </a:lnTo>
                <a:lnTo>
                  <a:pt x="19070" y="3226"/>
                </a:lnTo>
                <a:lnTo>
                  <a:pt x="21009" y="6452"/>
                </a:lnTo>
                <a:lnTo>
                  <a:pt x="21215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0" y="21039"/>
                </a:lnTo>
                <a:lnTo>
                  <a:pt x="18521" y="21600"/>
                </a:lnTo>
                <a:lnTo>
                  <a:pt x="11016" y="21460"/>
                </a:lnTo>
                <a:lnTo>
                  <a:pt x="4474" y="21357"/>
                </a:lnTo>
                <a:lnTo>
                  <a:pt x="773" y="20699"/>
                </a:lnTo>
                <a:lnTo>
                  <a:pt x="0" y="18743"/>
                </a:lnTo>
                <a:lnTo>
                  <a:pt x="48" y="15709"/>
                </a:lnTo>
                <a:lnTo>
                  <a:pt x="566" y="10660"/>
                </a:lnTo>
                <a:lnTo>
                  <a:pt x="906" y="6225"/>
                </a:lnTo>
                <a:lnTo>
                  <a:pt x="2889" y="2525"/>
                </a:lnTo>
                <a:lnTo>
                  <a:pt x="5821" y="421"/>
                </a:lnTo>
                <a:lnTo>
                  <a:pt x="870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7" name="Shape 787"/>
          <p:cNvSpPr/>
          <p:nvPr/>
        </p:nvSpPr>
        <p:spPr>
          <a:xfrm>
            <a:off x="13885664" y="4245194"/>
            <a:ext cx="575833" cy="1042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3989" y="1735"/>
                </a:lnTo>
                <a:lnTo>
                  <a:pt x="18771" y="5071"/>
                </a:lnTo>
                <a:lnTo>
                  <a:pt x="20432" y="10478"/>
                </a:lnTo>
                <a:lnTo>
                  <a:pt x="21600" y="14991"/>
                </a:lnTo>
                <a:lnTo>
                  <a:pt x="21600" y="18215"/>
                </a:lnTo>
                <a:lnTo>
                  <a:pt x="20724" y="19988"/>
                </a:lnTo>
                <a:lnTo>
                  <a:pt x="19265" y="21600"/>
                </a:lnTo>
                <a:lnTo>
                  <a:pt x="14595" y="21600"/>
                </a:lnTo>
                <a:lnTo>
                  <a:pt x="9924" y="21379"/>
                </a:lnTo>
                <a:lnTo>
                  <a:pt x="5838" y="21159"/>
                </a:lnTo>
                <a:lnTo>
                  <a:pt x="1674" y="20294"/>
                </a:lnTo>
                <a:lnTo>
                  <a:pt x="215" y="17248"/>
                </a:lnTo>
                <a:lnTo>
                  <a:pt x="0" y="13540"/>
                </a:lnTo>
                <a:lnTo>
                  <a:pt x="0" y="8060"/>
                </a:lnTo>
                <a:lnTo>
                  <a:pt x="1168" y="3224"/>
                </a:lnTo>
                <a:lnTo>
                  <a:pt x="3503" y="645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8" name="Shape 788"/>
          <p:cNvSpPr/>
          <p:nvPr/>
        </p:nvSpPr>
        <p:spPr>
          <a:xfrm>
            <a:off x="16150087" y="4291883"/>
            <a:ext cx="638085" cy="1011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15" y="0"/>
                </a:moveTo>
                <a:lnTo>
                  <a:pt x="10273" y="894"/>
                </a:lnTo>
                <a:lnTo>
                  <a:pt x="5369" y="2952"/>
                </a:lnTo>
                <a:lnTo>
                  <a:pt x="3161" y="6480"/>
                </a:lnTo>
                <a:lnTo>
                  <a:pt x="1580" y="10468"/>
                </a:lnTo>
                <a:lnTo>
                  <a:pt x="527" y="14455"/>
                </a:lnTo>
                <a:lnTo>
                  <a:pt x="0" y="18277"/>
                </a:lnTo>
                <a:lnTo>
                  <a:pt x="527" y="20769"/>
                </a:lnTo>
                <a:lnTo>
                  <a:pt x="2634" y="21434"/>
                </a:lnTo>
                <a:lnTo>
                  <a:pt x="6849" y="21600"/>
                </a:lnTo>
                <a:lnTo>
                  <a:pt x="10537" y="21600"/>
                </a:lnTo>
                <a:lnTo>
                  <a:pt x="13698" y="21434"/>
                </a:lnTo>
                <a:lnTo>
                  <a:pt x="19465" y="20769"/>
                </a:lnTo>
                <a:lnTo>
                  <a:pt x="20616" y="19440"/>
                </a:lnTo>
                <a:lnTo>
                  <a:pt x="21240" y="16948"/>
                </a:lnTo>
                <a:lnTo>
                  <a:pt x="21600" y="12628"/>
                </a:lnTo>
                <a:lnTo>
                  <a:pt x="21600" y="7975"/>
                </a:lnTo>
                <a:lnTo>
                  <a:pt x="21418" y="3489"/>
                </a:lnTo>
                <a:lnTo>
                  <a:pt x="19129" y="997"/>
                </a:lnTo>
                <a:lnTo>
                  <a:pt x="1501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89" name="Shape 789"/>
          <p:cNvSpPr/>
          <p:nvPr/>
        </p:nvSpPr>
        <p:spPr>
          <a:xfrm>
            <a:off x="13424988" y="4104319"/>
            <a:ext cx="508001" cy="1193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2" y="1409"/>
                </a:moveTo>
                <a:lnTo>
                  <a:pt x="343" y="3704"/>
                </a:lnTo>
                <a:lnTo>
                  <a:pt x="0" y="7638"/>
                </a:lnTo>
                <a:lnTo>
                  <a:pt x="538" y="13638"/>
                </a:lnTo>
                <a:lnTo>
                  <a:pt x="1381" y="16904"/>
                </a:lnTo>
                <a:lnTo>
                  <a:pt x="3620" y="19805"/>
                </a:lnTo>
                <a:lnTo>
                  <a:pt x="8342" y="21600"/>
                </a:lnTo>
                <a:lnTo>
                  <a:pt x="12982" y="21130"/>
                </a:lnTo>
                <a:lnTo>
                  <a:pt x="16628" y="20191"/>
                </a:lnTo>
                <a:lnTo>
                  <a:pt x="18948" y="19252"/>
                </a:lnTo>
                <a:lnTo>
                  <a:pt x="21600" y="17217"/>
                </a:lnTo>
                <a:lnTo>
                  <a:pt x="20937" y="12209"/>
                </a:lnTo>
                <a:lnTo>
                  <a:pt x="19280" y="8922"/>
                </a:lnTo>
                <a:lnTo>
                  <a:pt x="15965" y="7826"/>
                </a:lnTo>
                <a:lnTo>
                  <a:pt x="10993" y="5635"/>
                </a:lnTo>
                <a:lnTo>
                  <a:pt x="8342" y="2504"/>
                </a:lnTo>
                <a:lnTo>
                  <a:pt x="6022" y="626"/>
                </a:lnTo>
                <a:lnTo>
                  <a:pt x="2707" y="0"/>
                </a:lnTo>
                <a:lnTo>
                  <a:pt x="1462" y="1409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0" name="Shape 790"/>
          <p:cNvSpPr/>
          <p:nvPr/>
        </p:nvSpPr>
        <p:spPr>
          <a:xfrm>
            <a:off x="16772622" y="4205479"/>
            <a:ext cx="571501" cy="1117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17" y="0"/>
                </a:moveTo>
                <a:lnTo>
                  <a:pt x="13502" y="1290"/>
                </a:lnTo>
                <a:lnTo>
                  <a:pt x="9953" y="2901"/>
                </a:lnTo>
                <a:lnTo>
                  <a:pt x="7292" y="4836"/>
                </a:lnTo>
                <a:lnTo>
                  <a:pt x="3447" y="6448"/>
                </a:lnTo>
                <a:lnTo>
                  <a:pt x="1377" y="8060"/>
                </a:lnTo>
                <a:lnTo>
                  <a:pt x="194" y="9349"/>
                </a:lnTo>
                <a:lnTo>
                  <a:pt x="194" y="11767"/>
                </a:lnTo>
                <a:lnTo>
                  <a:pt x="194" y="13863"/>
                </a:lnTo>
                <a:lnTo>
                  <a:pt x="490" y="15958"/>
                </a:lnTo>
                <a:lnTo>
                  <a:pt x="0" y="18322"/>
                </a:lnTo>
                <a:lnTo>
                  <a:pt x="4239" y="20149"/>
                </a:lnTo>
                <a:lnTo>
                  <a:pt x="9658" y="20955"/>
                </a:lnTo>
                <a:lnTo>
                  <a:pt x="12024" y="21600"/>
                </a:lnTo>
                <a:lnTo>
                  <a:pt x="15277" y="21116"/>
                </a:lnTo>
                <a:lnTo>
                  <a:pt x="19669" y="18537"/>
                </a:lnTo>
                <a:lnTo>
                  <a:pt x="20965" y="14991"/>
                </a:lnTo>
                <a:lnTo>
                  <a:pt x="21600" y="10415"/>
                </a:lnTo>
                <a:lnTo>
                  <a:pt x="21530" y="5503"/>
                </a:lnTo>
                <a:lnTo>
                  <a:pt x="20826" y="2103"/>
                </a:lnTo>
                <a:lnTo>
                  <a:pt x="1941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1" name="Shape 791"/>
          <p:cNvSpPr/>
          <p:nvPr/>
        </p:nvSpPr>
        <p:spPr>
          <a:xfrm>
            <a:off x="13154201" y="4168840"/>
            <a:ext cx="381001" cy="901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8589" y="20867"/>
                </a:lnTo>
                <a:lnTo>
                  <a:pt x="5778" y="18343"/>
                </a:lnTo>
                <a:lnTo>
                  <a:pt x="2979" y="14811"/>
                </a:lnTo>
                <a:lnTo>
                  <a:pt x="189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2" name="Shape 792"/>
          <p:cNvSpPr/>
          <p:nvPr/>
        </p:nvSpPr>
        <p:spPr>
          <a:xfrm>
            <a:off x="17286191" y="4189915"/>
            <a:ext cx="334606" cy="902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793"/>
                </a:lnTo>
                <a:lnTo>
                  <a:pt x="9042" y="3910"/>
                </a:lnTo>
                <a:lnTo>
                  <a:pt x="5526" y="5586"/>
                </a:lnTo>
                <a:lnTo>
                  <a:pt x="4521" y="9869"/>
                </a:lnTo>
                <a:lnTo>
                  <a:pt x="3014" y="14338"/>
                </a:lnTo>
                <a:lnTo>
                  <a:pt x="1005" y="16697"/>
                </a:lnTo>
                <a:lnTo>
                  <a:pt x="0" y="19118"/>
                </a:lnTo>
                <a:lnTo>
                  <a:pt x="5357" y="20545"/>
                </a:lnTo>
                <a:lnTo>
                  <a:pt x="14195" y="21600"/>
                </a:lnTo>
                <a:lnTo>
                  <a:pt x="18399" y="17876"/>
                </a:lnTo>
                <a:lnTo>
                  <a:pt x="20093" y="11917"/>
                </a:lnTo>
                <a:lnTo>
                  <a:pt x="21600" y="5586"/>
                </a:lnTo>
                <a:lnTo>
                  <a:pt x="20595" y="1862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3" name="Shape 793"/>
          <p:cNvSpPr/>
          <p:nvPr/>
        </p:nvSpPr>
        <p:spPr>
          <a:xfrm rot="21428156">
            <a:off x="7818104" y="4323744"/>
            <a:ext cx="881716" cy="1198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28" y="0"/>
                </a:moveTo>
                <a:lnTo>
                  <a:pt x="14737" y="1122"/>
                </a:lnTo>
                <a:lnTo>
                  <a:pt x="17367" y="3226"/>
                </a:lnTo>
                <a:lnTo>
                  <a:pt x="19346" y="6452"/>
                </a:lnTo>
                <a:lnTo>
                  <a:pt x="20989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7" y="21039"/>
                </a:lnTo>
                <a:lnTo>
                  <a:pt x="18550" y="21600"/>
                </a:lnTo>
                <a:lnTo>
                  <a:pt x="11115" y="21460"/>
                </a:lnTo>
                <a:lnTo>
                  <a:pt x="4634" y="20899"/>
                </a:lnTo>
                <a:lnTo>
                  <a:pt x="1217" y="20241"/>
                </a:lnTo>
                <a:lnTo>
                  <a:pt x="14" y="18514"/>
                </a:lnTo>
                <a:lnTo>
                  <a:pt x="0" y="15709"/>
                </a:lnTo>
                <a:lnTo>
                  <a:pt x="1012" y="10660"/>
                </a:lnTo>
                <a:lnTo>
                  <a:pt x="2806" y="6592"/>
                </a:lnTo>
                <a:lnTo>
                  <a:pt x="4522" y="2525"/>
                </a:lnTo>
                <a:lnTo>
                  <a:pt x="6198" y="759"/>
                </a:lnTo>
                <a:lnTo>
                  <a:pt x="8828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4" name="Shape 794"/>
          <p:cNvSpPr/>
          <p:nvPr/>
        </p:nvSpPr>
        <p:spPr>
          <a:xfrm rot="92532" flipH="1">
            <a:off x="8716664" y="4322212"/>
            <a:ext cx="881716" cy="1198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28" y="0"/>
                </a:moveTo>
                <a:lnTo>
                  <a:pt x="14737" y="1122"/>
                </a:lnTo>
                <a:lnTo>
                  <a:pt x="17597" y="3226"/>
                </a:lnTo>
                <a:lnTo>
                  <a:pt x="20266" y="6910"/>
                </a:lnTo>
                <a:lnTo>
                  <a:pt x="21219" y="10099"/>
                </a:lnTo>
                <a:lnTo>
                  <a:pt x="21600" y="14166"/>
                </a:lnTo>
                <a:lnTo>
                  <a:pt x="21600" y="16691"/>
                </a:lnTo>
                <a:lnTo>
                  <a:pt x="21600" y="20197"/>
                </a:lnTo>
                <a:lnTo>
                  <a:pt x="20837" y="21039"/>
                </a:lnTo>
                <a:lnTo>
                  <a:pt x="18550" y="21600"/>
                </a:lnTo>
                <a:lnTo>
                  <a:pt x="11115" y="21460"/>
                </a:lnTo>
                <a:lnTo>
                  <a:pt x="4634" y="20899"/>
                </a:lnTo>
                <a:lnTo>
                  <a:pt x="1965" y="20424"/>
                </a:lnTo>
                <a:lnTo>
                  <a:pt x="14" y="19065"/>
                </a:lnTo>
                <a:lnTo>
                  <a:pt x="0" y="16076"/>
                </a:lnTo>
                <a:lnTo>
                  <a:pt x="1012" y="10660"/>
                </a:lnTo>
                <a:lnTo>
                  <a:pt x="2969" y="6821"/>
                </a:lnTo>
                <a:lnTo>
                  <a:pt x="4312" y="3211"/>
                </a:lnTo>
                <a:lnTo>
                  <a:pt x="5968" y="1108"/>
                </a:lnTo>
                <a:lnTo>
                  <a:pt x="8828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5" name="Shape 795"/>
          <p:cNvSpPr/>
          <p:nvPr/>
        </p:nvSpPr>
        <p:spPr>
          <a:xfrm>
            <a:off x="7291363" y="4343765"/>
            <a:ext cx="575834" cy="1032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2843" y="2391"/>
                </a:lnTo>
                <a:lnTo>
                  <a:pt x="18389" y="5973"/>
                </a:lnTo>
                <a:lnTo>
                  <a:pt x="20432" y="10368"/>
                </a:lnTo>
                <a:lnTo>
                  <a:pt x="21600" y="14926"/>
                </a:lnTo>
                <a:lnTo>
                  <a:pt x="21600" y="18182"/>
                </a:lnTo>
                <a:lnTo>
                  <a:pt x="20724" y="19972"/>
                </a:lnTo>
                <a:lnTo>
                  <a:pt x="19265" y="21600"/>
                </a:lnTo>
                <a:lnTo>
                  <a:pt x="14595" y="21600"/>
                </a:lnTo>
                <a:lnTo>
                  <a:pt x="9924" y="21112"/>
                </a:lnTo>
                <a:lnTo>
                  <a:pt x="5838" y="20623"/>
                </a:lnTo>
                <a:lnTo>
                  <a:pt x="2627" y="19484"/>
                </a:lnTo>
                <a:lnTo>
                  <a:pt x="404" y="17205"/>
                </a:lnTo>
                <a:lnTo>
                  <a:pt x="0" y="13461"/>
                </a:lnTo>
                <a:lnTo>
                  <a:pt x="764" y="7926"/>
                </a:lnTo>
                <a:lnTo>
                  <a:pt x="1932" y="3256"/>
                </a:lnTo>
                <a:lnTo>
                  <a:pt x="3503" y="864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6" name="Shape 796"/>
          <p:cNvSpPr/>
          <p:nvPr/>
        </p:nvSpPr>
        <p:spPr>
          <a:xfrm rot="21424797">
            <a:off x="9555787" y="4367570"/>
            <a:ext cx="617717" cy="1011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10" y="0"/>
                </a:moveTo>
                <a:lnTo>
                  <a:pt x="10612" y="1329"/>
                </a:lnTo>
                <a:lnTo>
                  <a:pt x="6258" y="3822"/>
                </a:lnTo>
                <a:lnTo>
                  <a:pt x="3265" y="6480"/>
                </a:lnTo>
                <a:lnTo>
                  <a:pt x="1633" y="10468"/>
                </a:lnTo>
                <a:lnTo>
                  <a:pt x="544" y="14455"/>
                </a:lnTo>
                <a:lnTo>
                  <a:pt x="0" y="18277"/>
                </a:lnTo>
                <a:lnTo>
                  <a:pt x="544" y="20769"/>
                </a:lnTo>
                <a:lnTo>
                  <a:pt x="2721" y="21434"/>
                </a:lnTo>
                <a:lnTo>
                  <a:pt x="7075" y="21600"/>
                </a:lnTo>
                <a:lnTo>
                  <a:pt x="10884" y="21600"/>
                </a:lnTo>
                <a:lnTo>
                  <a:pt x="14149" y="21434"/>
                </a:lnTo>
                <a:lnTo>
                  <a:pt x="18775" y="20769"/>
                </a:lnTo>
                <a:lnTo>
                  <a:pt x="21120" y="19440"/>
                </a:lnTo>
                <a:lnTo>
                  <a:pt x="21496" y="16948"/>
                </a:lnTo>
                <a:lnTo>
                  <a:pt x="21600" y="12628"/>
                </a:lnTo>
                <a:lnTo>
                  <a:pt x="21244" y="7975"/>
                </a:lnTo>
                <a:lnTo>
                  <a:pt x="19987" y="3489"/>
                </a:lnTo>
                <a:lnTo>
                  <a:pt x="17979" y="997"/>
                </a:lnTo>
                <a:lnTo>
                  <a:pt x="15510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7" name="Shape 797"/>
          <p:cNvSpPr/>
          <p:nvPr/>
        </p:nvSpPr>
        <p:spPr>
          <a:xfrm>
            <a:off x="6770001" y="4129206"/>
            <a:ext cx="568052" cy="1073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63" y="1409"/>
                </a:moveTo>
                <a:lnTo>
                  <a:pt x="1184" y="2504"/>
                </a:lnTo>
                <a:lnTo>
                  <a:pt x="0" y="6417"/>
                </a:lnTo>
                <a:lnTo>
                  <a:pt x="1184" y="13148"/>
                </a:lnTo>
                <a:lnTo>
                  <a:pt x="3551" y="16904"/>
                </a:lnTo>
                <a:lnTo>
                  <a:pt x="6510" y="19565"/>
                </a:lnTo>
                <a:lnTo>
                  <a:pt x="9764" y="21600"/>
                </a:lnTo>
                <a:lnTo>
                  <a:pt x="13907" y="21130"/>
                </a:lnTo>
                <a:lnTo>
                  <a:pt x="17162" y="20191"/>
                </a:lnTo>
                <a:lnTo>
                  <a:pt x="19233" y="19252"/>
                </a:lnTo>
                <a:lnTo>
                  <a:pt x="21600" y="17217"/>
                </a:lnTo>
                <a:lnTo>
                  <a:pt x="21008" y="12209"/>
                </a:lnTo>
                <a:lnTo>
                  <a:pt x="19529" y="8922"/>
                </a:lnTo>
                <a:lnTo>
                  <a:pt x="16570" y="7826"/>
                </a:lnTo>
                <a:lnTo>
                  <a:pt x="12131" y="5635"/>
                </a:lnTo>
                <a:lnTo>
                  <a:pt x="9764" y="2504"/>
                </a:lnTo>
                <a:lnTo>
                  <a:pt x="7693" y="626"/>
                </a:lnTo>
                <a:lnTo>
                  <a:pt x="4734" y="0"/>
                </a:lnTo>
                <a:lnTo>
                  <a:pt x="2663" y="1409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8" name="Shape 798"/>
          <p:cNvSpPr/>
          <p:nvPr/>
        </p:nvSpPr>
        <p:spPr>
          <a:xfrm>
            <a:off x="10180982" y="4217666"/>
            <a:ext cx="604288" cy="1042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62" y="0"/>
                </a:moveTo>
                <a:lnTo>
                  <a:pt x="12699" y="1290"/>
                </a:lnTo>
                <a:lnTo>
                  <a:pt x="9362" y="2901"/>
                </a:lnTo>
                <a:lnTo>
                  <a:pt x="6858" y="4836"/>
                </a:lnTo>
                <a:lnTo>
                  <a:pt x="3242" y="6448"/>
                </a:lnTo>
                <a:lnTo>
                  <a:pt x="1295" y="8060"/>
                </a:lnTo>
                <a:lnTo>
                  <a:pt x="183" y="9349"/>
                </a:lnTo>
                <a:lnTo>
                  <a:pt x="183" y="11767"/>
                </a:lnTo>
                <a:lnTo>
                  <a:pt x="183" y="13863"/>
                </a:lnTo>
                <a:lnTo>
                  <a:pt x="461" y="15958"/>
                </a:lnTo>
                <a:lnTo>
                  <a:pt x="0" y="18322"/>
                </a:lnTo>
                <a:lnTo>
                  <a:pt x="3986" y="20149"/>
                </a:lnTo>
                <a:lnTo>
                  <a:pt x="9083" y="20955"/>
                </a:lnTo>
                <a:lnTo>
                  <a:pt x="11309" y="21600"/>
                </a:lnTo>
                <a:lnTo>
                  <a:pt x="14368" y="21116"/>
                </a:lnTo>
                <a:lnTo>
                  <a:pt x="17150" y="18537"/>
                </a:lnTo>
                <a:lnTo>
                  <a:pt x="18819" y="14991"/>
                </a:lnTo>
                <a:lnTo>
                  <a:pt x="20766" y="9188"/>
                </a:lnTo>
                <a:lnTo>
                  <a:pt x="21600" y="4030"/>
                </a:lnTo>
                <a:lnTo>
                  <a:pt x="20487" y="1612"/>
                </a:lnTo>
                <a:lnTo>
                  <a:pt x="18262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799" name="Shape 799"/>
          <p:cNvSpPr/>
          <p:nvPr/>
        </p:nvSpPr>
        <p:spPr>
          <a:xfrm>
            <a:off x="6559899" y="4139851"/>
            <a:ext cx="342388" cy="907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4727" y="4443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0" name="Shape 800"/>
          <p:cNvSpPr/>
          <p:nvPr/>
        </p:nvSpPr>
        <p:spPr>
          <a:xfrm>
            <a:off x="10691890" y="4138603"/>
            <a:ext cx="334607" cy="902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7" y="0"/>
                </a:moveTo>
                <a:lnTo>
                  <a:pt x="10549" y="2793"/>
                </a:lnTo>
                <a:lnTo>
                  <a:pt x="9042" y="3910"/>
                </a:lnTo>
                <a:lnTo>
                  <a:pt x="5526" y="5586"/>
                </a:lnTo>
                <a:lnTo>
                  <a:pt x="4521" y="9869"/>
                </a:lnTo>
                <a:lnTo>
                  <a:pt x="3014" y="14338"/>
                </a:lnTo>
                <a:lnTo>
                  <a:pt x="1005" y="16697"/>
                </a:lnTo>
                <a:lnTo>
                  <a:pt x="0" y="19118"/>
                </a:lnTo>
                <a:lnTo>
                  <a:pt x="5357" y="20545"/>
                </a:lnTo>
                <a:lnTo>
                  <a:pt x="12555" y="21600"/>
                </a:lnTo>
                <a:lnTo>
                  <a:pt x="17579" y="17876"/>
                </a:lnTo>
                <a:lnTo>
                  <a:pt x="20093" y="11917"/>
                </a:lnTo>
                <a:lnTo>
                  <a:pt x="21600" y="5586"/>
                </a:lnTo>
                <a:lnTo>
                  <a:pt x="20595" y="1862"/>
                </a:lnTo>
                <a:lnTo>
                  <a:pt x="16577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1" name="Shape 801"/>
          <p:cNvSpPr/>
          <p:nvPr/>
        </p:nvSpPr>
        <p:spPr>
          <a:xfrm>
            <a:off x="20737264" y="4321189"/>
            <a:ext cx="850901" cy="1054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79" y="0"/>
                </a:moveTo>
                <a:lnTo>
                  <a:pt x="14657" y="1129"/>
                </a:lnTo>
                <a:lnTo>
                  <a:pt x="18481" y="3077"/>
                </a:lnTo>
                <a:lnTo>
                  <a:pt x="20715" y="6494"/>
                </a:lnTo>
                <a:lnTo>
                  <a:pt x="21214" y="10165"/>
                </a:lnTo>
                <a:lnTo>
                  <a:pt x="21600" y="14259"/>
                </a:lnTo>
                <a:lnTo>
                  <a:pt x="21600" y="16800"/>
                </a:lnTo>
                <a:lnTo>
                  <a:pt x="21600" y="20329"/>
                </a:lnTo>
                <a:lnTo>
                  <a:pt x="20829" y="21176"/>
                </a:lnTo>
                <a:lnTo>
                  <a:pt x="18514" y="21488"/>
                </a:lnTo>
                <a:lnTo>
                  <a:pt x="10993" y="21600"/>
                </a:lnTo>
                <a:lnTo>
                  <a:pt x="4436" y="21541"/>
                </a:lnTo>
                <a:lnTo>
                  <a:pt x="1190" y="20611"/>
                </a:lnTo>
                <a:lnTo>
                  <a:pt x="145" y="18888"/>
                </a:lnTo>
                <a:lnTo>
                  <a:pt x="0" y="15812"/>
                </a:lnTo>
                <a:lnTo>
                  <a:pt x="267" y="10729"/>
                </a:lnTo>
                <a:lnTo>
                  <a:pt x="686" y="6635"/>
                </a:lnTo>
                <a:lnTo>
                  <a:pt x="2461" y="2200"/>
                </a:lnTo>
                <a:lnTo>
                  <a:pt x="5786" y="424"/>
                </a:lnTo>
                <a:lnTo>
                  <a:pt x="8679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2" name="Shape 802"/>
          <p:cNvSpPr/>
          <p:nvPr/>
        </p:nvSpPr>
        <p:spPr>
          <a:xfrm rot="97883" flipH="1">
            <a:off x="21626036" y="4316872"/>
            <a:ext cx="876301" cy="1066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6" y="0"/>
                </a:moveTo>
                <a:lnTo>
                  <a:pt x="14672" y="884"/>
                </a:lnTo>
                <a:lnTo>
                  <a:pt x="19070" y="3012"/>
                </a:lnTo>
                <a:lnTo>
                  <a:pt x="21321" y="6778"/>
                </a:lnTo>
                <a:lnTo>
                  <a:pt x="21527" y="9965"/>
                </a:lnTo>
                <a:lnTo>
                  <a:pt x="21600" y="14080"/>
                </a:lnTo>
                <a:lnTo>
                  <a:pt x="21600" y="16634"/>
                </a:lnTo>
                <a:lnTo>
                  <a:pt x="21600" y="20181"/>
                </a:lnTo>
                <a:lnTo>
                  <a:pt x="20830" y="21032"/>
                </a:lnTo>
                <a:lnTo>
                  <a:pt x="18521" y="21600"/>
                </a:lnTo>
                <a:lnTo>
                  <a:pt x="11016" y="21458"/>
                </a:lnTo>
                <a:lnTo>
                  <a:pt x="4473" y="21142"/>
                </a:lnTo>
                <a:lnTo>
                  <a:pt x="771" y="20476"/>
                </a:lnTo>
                <a:lnTo>
                  <a:pt x="0" y="18981"/>
                </a:lnTo>
                <a:lnTo>
                  <a:pt x="46" y="15641"/>
                </a:lnTo>
                <a:lnTo>
                  <a:pt x="564" y="10533"/>
                </a:lnTo>
                <a:lnTo>
                  <a:pt x="1216" y="6046"/>
                </a:lnTo>
                <a:lnTo>
                  <a:pt x="2888" y="2303"/>
                </a:lnTo>
                <a:lnTo>
                  <a:pt x="5507" y="426"/>
                </a:lnTo>
                <a:lnTo>
                  <a:pt x="870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3" name="Shape 803"/>
          <p:cNvSpPr/>
          <p:nvPr/>
        </p:nvSpPr>
        <p:spPr>
          <a:xfrm rot="72182">
            <a:off x="20113860" y="4392492"/>
            <a:ext cx="635001" cy="952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05" y="0"/>
                </a:moveTo>
                <a:lnTo>
                  <a:pt x="13989" y="1735"/>
                </a:lnTo>
                <a:lnTo>
                  <a:pt x="18771" y="5071"/>
                </a:lnTo>
                <a:lnTo>
                  <a:pt x="20432" y="10478"/>
                </a:lnTo>
                <a:lnTo>
                  <a:pt x="21600" y="14991"/>
                </a:lnTo>
                <a:lnTo>
                  <a:pt x="21600" y="18215"/>
                </a:lnTo>
                <a:lnTo>
                  <a:pt x="20724" y="19988"/>
                </a:lnTo>
                <a:lnTo>
                  <a:pt x="19265" y="21333"/>
                </a:lnTo>
                <a:lnTo>
                  <a:pt x="14595" y="21600"/>
                </a:lnTo>
                <a:lnTo>
                  <a:pt x="9924" y="21383"/>
                </a:lnTo>
                <a:lnTo>
                  <a:pt x="5838" y="21468"/>
                </a:lnTo>
                <a:lnTo>
                  <a:pt x="1763" y="20624"/>
                </a:lnTo>
                <a:cubicBezTo>
                  <a:pt x="1763" y="20624"/>
                  <a:pt x="443" y="17990"/>
                  <a:pt x="304" y="17248"/>
                </a:cubicBezTo>
                <a:cubicBezTo>
                  <a:pt x="151" y="16431"/>
                  <a:pt x="0" y="13540"/>
                  <a:pt x="0" y="13540"/>
                </a:cubicBezTo>
                <a:lnTo>
                  <a:pt x="0" y="8060"/>
                </a:lnTo>
                <a:lnTo>
                  <a:pt x="1168" y="3224"/>
                </a:lnTo>
                <a:lnTo>
                  <a:pt x="3503" y="645"/>
                </a:lnTo>
                <a:lnTo>
                  <a:pt x="7005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4" name="Shape 804"/>
          <p:cNvSpPr/>
          <p:nvPr/>
        </p:nvSpPr>
        <p:spPr>
          <a:xfrm rot="21252219">
            <a:off x="22460328" y="4389795"/>
            <a:ext cx="673101" cy="92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6" y="0"/>
                </a:moveTo>
                <a:lnTo>
                  <a:pt x="10076" y="54"/>
                </a:lnTo>
                <a:lnTo>
                  <a:pt x="5266" y="2155"/>
                </a:lnTo>
                <a:lnTo>
                  <a:pt x="3100" y="5758"/>
                </a:lnTo>
                <a:lnTo>
                  <a:pt x="1550" y="9829"/>
                </a:lnTo>
                <a:lnTo>
                  <a:pt x="517" y="13901"/>
                </a:lnTo>
                <a:lnTo>
                  <a:pt x="0" y="17804"/>
                </a:lnTo>
                <a:lnTo>
                  <a:pt x="517" y="20624"/>
                </a:lnTo>
                <a:lnTo>
                  <a:pt x="2583" y="21027"/>
                </a:lnTo>
                <a:lnTo>
                  <a:pt x="6717" y="21483"/>
                </a:lnTo>
                <a:lnTo>
                  <a:pt x="10334" y="21483"/>
                </a:lnTo>
                <a:lnTo>
                  <a:pt x="13434" y="21600"/>
                </a:lnTo>
                <a:lnTo>
                  <a:pt x="17826" y="21462"/>
                </a:lnTo>
                <a:lnTo>
                  <a:pt x="20199" y="20380"/>
                </a:lnTo>
                <a:lnTo>
                  <a:pt x="21240" y="16446"/>
                </a:lnTo>
                <a:lnTo>
                  <a:pt x="21600" y="12035"/>
                </a:lnTo>
                <a:lnTo>
                  <a:pt x="21185" y="7284"/>
                </a:lnTo>
                <a:lnTo>
                  <a:pt x="20598" y="3276"/>
                </a:lnTo>
                <a:lnTo>
                  <a:pt x="18761" y="732"/>
                </a:lnTo>
                <a:lnTo>
                  <a:pt x="1472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5" name="Shape 805"/>
          <p:cNvSpPr/>
          <p:nvPr/>
        </p:nvSpPr>
        <p:spPr>
          <a:xfrm rot="52983">
            <a:off x="19713511" y="4308736"/>
            <a:ext cx="533401" cy="977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87" y="2175"/>
                </a:moveTo>
                <a:lnTo>
                  <a:pt x="1533" y="3782"/>
                </a:lnTo>
                <a:lnTo>
                  <a:pt x="281" y="6928"/>
                </a:lnTo>
                <a:lnTo>
                  <a:pt x="0" y="13148"/>
                </a:lnTo>
                <a:lnTo>
                  <a:pt x="972" y="16904"/>
                </a:lnTo>
                <a:lnTo>
                  <a:pt x="3492" y="20254"/>
                </a:lnTo>
                <a:lnTo>
                  <a:pt x="9078" y="21600"/>
                </a:lnTo>
                <a:lnTo>
                  <a:pt x="13461" y="21130"/>
                </a:lnTo>
                <a:lnTo>
                  <a:pt x="16904" y="20191"/>
                </a:lnTo>
                <a:lnTo>
                  <a:pt x="19096" y="19252"/>
                </a:lnTo>
                <a:lnTo>
                  <a:pt x="21600" y="17217"/>
                </a:lnTo>
                <a:lnTo>
                  <a:pt x="20974" y="12209"/>
                </a:lnTo>
                <a:lnTo>
                  <a:pt x="19409" y="8922"/>
                </a:lnTo>
                <a:lnTo>
                  <a:pt x="16278" y="7826"/>
                </a:lnTo>
                <a:lnTo>
                  <a:pt x="11583" y="5635"/>
                </a:lnTo>
                <a:lnTo>
                  <a:pt x="9078" y="2504"/>
                </a:lnTo>
                <a:lnTo>
                  <a:pt x="6887" y="626"/>
                </a:lnTo>
                <a:lnTo>
                  <a:pt x="3757" y="0"/>
                </a:lnTo>
                <a:lnTo>
                  <a:pt x="2587" y="2175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6" name="Shape 806"/>
          <p:cNvSpPr/>
          <p:nvPr/>
        </p:nvSpPr>
        <p:spPr>
          <a:xfrm rot="21340029">
            <a:off x="23093658" y="4302902"/>
            <a:ext cx="571501" cy="965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21" y="0"/>
                </a:moveTo>
                <a:lnTo>
                  <a:pt x="13505" y="1290"/>
                </a:lnTo>
                <a:lnTo>
                  <a:pt x="9955" y="2901"/>
                </a:lnTo>
                <a:lnTo>
                  <a:pt x="7293" y="4836"/>
                </a:lnTo>
                <a:lnTo>
                  <a:pt x="3448" y="6448"/>
                </a:lnTo>
                <a:lnTo>
                  <a:pt x="1377" y="8060"/>
                </a:lnTo>
                <a:lnTo>
                  <a:pt x="194" y="9349"/>
                </a:lnTo>
                <a:lnTo>
                  <a:pt x="194" y="11767"/>
                </a:lnTo>
                <a:lnTo>
                  <a:pt x="194" y="13863"/>
                </a:lnTo>
                <a:lnTo>
                  <a:pt x="490" y="15958"/>
                </a:lnTo>
                <a:lnTo>
                  <a:pt x="0" y="18322"/>
                </a:lnTo>
                <a:lnTo>
                  <a:pt x="4239" y="20149"/>
                </a:lnTo>
                <a:lnTo>
                  <a:pt x="9660" y="20955"/>
                </a:lnTo>
                <a:lnTo>
                  <a:pt x="12026" y="21600"/>
                </a:lnTo>
                <a:lnTo>
                  <a:pt x="15280" y="21116"/>
                </a:lnTo>
                <a:lnTo>
                  <a:pt x="19203" y="18537"/>
                </a:lnTo>
                <a:lnTo>
                  <a:pt x="20978" y="14991"/>
                </a:lnTo>
                <a:lnTo>
                  <a:pt x="21600" y="9188"/>
                </a:lnTo>
                <a:lnTo>
                  <a:pt x="20556" y="5082"/>
                </a:lnTo>
                <a:lnTo>
                  <a:pt x="19856" y="1612"/>
                </a:lnTo>
                <a:lnTo>
                  <a:pt x="19421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7" name="Shape 807"/>
          <p:cNvSpPr/>
          <p:nvPr/>
        </p:nvSpPr>
        <p:spPr>
          <a:xfrm>
            <a:off x="19458305" y="4318445"/>
            <a:ext cx="342901" cy="800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811"/>
                </a:moveTo>
                <a:lnTo>
                  <a:pt x="16202" y="21600"/>
                </a:lnTo>
                <a:lnTo>
                  <a:pt x="11469" y="20563"/>
                </a:lnTo>
                <a:lnTo>
                  <a:pt x="7218" y="18343"/>
                </a:lnTo>
                <a:lnTo>
                  <a:pt x="4419" y="14811"/>
                </a:lnTo>
                <a:lnTo>
                  <a:pt x="2619" y="11664"/>
                </a:lnTo>
                <a:lnTo>
                  <a:pt x="491" y="7035"/>
                </a:lnTo>
                <a:lnTo>
                  <a:pt x="0" y="3147"/>
                </a:lnTo>
                <a:lnTo>
                  <a:pt x="2945" y="0"/>
                </a:lnTo>
                <a:lnTo>
                  <a:pt x="7364" y="1481"/>
                </a:lnTo>
                <a:lnTo>
                  <a:pt x="9818" y="2777"/>
                </a:lnTo>
                <a:lnTo>
                  <a:pt x="18291" y="4668"/>
                </a:lnTo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8" name="Shape 808"/>
          <p:cNvSpPr/>
          <p:nvPr/>
        </p:nvSpPr>
        <p:spPr>
          <a:xfrm>
            <a:off x="23597449" y="4273913"/>
            <a:ext cx="342901" cy="85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26" y="0"/>
                </a:moveTo>
                <a:lnTo>
                  <a:pt x="10657" y="2793"/>
                </a:lnTo>
                <a:lnTo>
                  <a:pt x="9165" y="3910"/>
                </a:lnTo>
                <a:lnTo>
                  <a:pt x="0" y="5586"/>
                </a:lnTo>
                <a:lnTo>
                  <a:pt x="3064" y="9869"/>
                </a:lnTo>
                <a:lnTo>
                  <a:pt x="3196" y="14338"/>
                </a:lnTo>
                <a:lnTo>
                  <a:pt x="1206" y="16697"/>
                </a:lnTo>
                <a:lnTo>
                  <a:pt x="211" y="19118"/>
                </a:lnTo>
                <a:lnTo>
                  <a:pt x="5516" y="20545"/>
                </a:lnTo>
                <a:lnTo>
                  <a:pt x="12643" y="21600"/>
                </a:lnTo>
                <a:lnTo>
                  <a:pt x="17618" y="17876"/>
                </a:lnTo>
                <a:lnTo>
                  <a:pt x="20108" y="11917"/>
                </a:lnTo>
                <a:lnTo>
                  <a:pt x="21600" y="5586"/>
                </a:lnTo>
                <a:lnTo>
                  <a:pt x="20605" y="1862"/>
                </a:lnTo>
                <a:lnTo>
                  <a:pt x="16626" y="0"/>
                </a:lnTo>
                <a:close/>
              </a:path>
            </a:pathLst>
          </a:custGeom>
          <a:ln w="25400">
            <a:solidFill>
              <a:srgbClr val="FFFFFF">
                <a:alpha val="58999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5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09" name="Shape 809"/>
          <p:cNvSpPr/>
          <p:nvPr/>
        </p:nvSpPr>
        <p:spPr>
          <a:xfrm>
            <a:off x="438901" y="5325721"/>
            <a:ext cx="4446526" cy="787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829" y="9038"/>
                </a:lnTo>
                <a:lnTo>
                  <a:pt x="4000" y="15493"/>
                </a:lnTo>
                <a:lnTo>
                  <a:pt x="7086" y="18721"/>
                </a:lnTo>
                <a:lnTo>
                  <a:pt x="10514" y="21600"/>
                </a:lnTo>
                <a:lnTo>
                  <a:pt x="14286" y="20012"/>
                </a:lnTo>
                <a:lnTo>
                  <a:pt x="17257" y="15493"/>
                </a:lnTo>
                <a:lnTo>
                  <a:pt x="20000" y="9683"/>
                </a:lnTo>
                <a:lnTo>
                  <a:pt x="21600" y="2582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10" name="Shape 810"/>
          <p:cNvSpPr/>
          <p:nvPr/>
        </p:nvSpPr>
        <p:spPr>
          <a:xfrm>
            <a:off x="603587" y="5184562"/>
            <a:ext cx="4140680" cy="49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595" y="8197"/>
                </a:lnTo>
                <a:lnTo>
                  <a:pt x="4173" y="7173"/>
                </a:lnTo>
                <a:lnTo>
                  <a:pt x="7732" y="21518"/>
                </a:lnTo>
                <a:lnTo>
                  <a:pt x="13058" y="21600"/>
                </a:lnTo>
                <a:lnTo>
                  <a:pt x="16323" y="7173"/>
                </a:lnTo>
                <a:lnTo>
                  <a:pt x="19514" y="9222"/>
                </a:lnTo>
                <a:lnTo>
                  <a:pt x="21600" y="0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11" name="Shape 811"/>
          <p:cNvSpPr/>
          <p:nvPr/>
        </p:nvSpPr>
        <p:spPr>
          <a:xfrm>
            <a:off x="6679285" y="5168115"/>
            <a:ext cx="4164206" cy="588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617" y="21600"/>
                </a:lnTo>
                <a:lnTo>
                  <a:pt x="21600" y="1728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12" name="Shape 812"/>
          <p:cNvSpPr/>
          <p:nvPr/>
        </p:nvSpPr>
        <p:spPr>
          <a:xfrm>
            <a:off x="13347700" y="5562600"/>
            <a:ext cx="4013200" cy="108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550" y="21600"/>
                </a:lnTo>
                <a:lnTo>
                  <a:pt x="21600" y="0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46100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813" name="Shape 813"/>
          <p:cNvSpPr/>
          <p:nvPr/>
        </p:nvSpPr>
        <p:spPr>
          <a:xfrm>
            <a:off x="19634200" y="5537200"/>
            <a:ext cx="4038600" cy="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4" name="Shape 814"/>
          <p:cNvSpPr/>
          <p:nvPr/>
        </p:nvSpPr>
        <p:spPr>
          <a:xfrm>
            <a:off x="8161459" y="3780047"/>
            <a:ext cx="188214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5" name="Shape 815"/>
          <p:cNvSpPr/>
          <p:nvPr/>
        </p:nvSpPr>
        <p:spPr>
          <a:xfrm>
            <a:off x="6743700" y="35179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6" name="Shape 816"/>
          <p:cNvSpPr/>
          <p:nvPr/>
        </p:nvSpPr>
        <p:spPr>
          <a:xfrm>
            <a:off x="7429500" y="36830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7" name="Shape 817"/>
          <p:cNvSpPr/>
          <p:nvPr/>
        </p:nvSpPr>
        <p:spPr>
          <a:xfrm flipH="1">
            <a:off x="9017000" y="37846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8" name="Shape 818"/>
          <p:cNvSpPr/>
          <p:nvPr/>
        </p:nvSpPr>
        <p:spPr>
          <a:xfrm flipH="1">
            <a:off x="9829800" y="3683000"/>
            <a:ext cx="188213" cy="22115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19" name="Shape 819"/>
          <p:cNvSpPr/>
          <p:nvPr/>
        </p:nvSpPr>
        <p:spPr>
          <a:xfrm flipH="1">
            <a:off x="10452100" y="3646634"/>
            <a:ext cx="292219" cy="212086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0" name="Shape 820"/>
          <p:cNvSpPr/>
          <p:nvPr/>
        </p:nvSpPr>
        <p:spPr>
          <a:xfrm flipH="1">
            <a:off x="14155335" y="3746603"/>
            <a:ext cx="5165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1" name="Shape 821"/>
          <p:cNvSpPr/>
          <p:nvPr/>
        </p:nvSpPr>
        <p:spPr>
          <a:xfrm flipH="1">
            <a:off x="149225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2" name="Shape 822"/>
          <p:cNvSpPr/>
          <p:nvPr/>
        </p:nvSpPr>
        <p:spPr>
          <a:xfrm flipH="1">
            <a:off x="157734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3" name="Shape 823"/>
          <p:cNvSpPr/>
          <p:nvPr/>
        </p:nvSpPr>
        <p:spPr>
          <a:xfrm flipH="1">
            <a:off x="165354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4" name="Shape 824"/>
          <p:cNvSpPr/>
          <p:nvPr/>
        </p:nvSpPr>
        <p:spPr>
          <a:xfrm flipH="1">
            <a:off x="171577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5" name="Shape 825"/>
          <p:cNvSpPr/>
          <p:nvPr/>
        </p:nvSpPr>
        <p:spPr>
          <a:xfrm flipH="1">
            <a:off x="13550900" y="3746500"/>
            <a:ext cx="5164" cy="2496656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6" name="Shape 826"/>
          <p:cNvSpPr/>
          <p:nvPr/>
        </p:nvSpPr>
        <p:spPr>
          <a:xfrm flipH="1">
            <a:off x="21107400" y="3607352"/>
            <a:ext cx="84676" cy="248340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7" name="Shape 827"/>
          <p:cNvSpPr/>
          <p:nvPr/>
        </p:nvSpPr>
        <p:spPr>
          <a:xfrm flipH="1">
            <a:off x="20383500" y="36195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8" name="Shape 828"/>
          <p:cNvSpPr/>
          <p:nvPr/>
        </p:nvSpPr>
        <p:spPr>
          <a:xfrm flipH="1">
            <a:off x="198755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9" name="Shape 829"/>
          <p:cNvSpPr/>
          <p:nvPr/>
        </p:nvSpPr>
        <p:spPr>
          <a:xfrm>
            <a:off x="220345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30" name="Shape 830"/>
          <p:cNvSpPr/>
          <p:nvPr/>
        </p:nvSpPr>
        <p:spPr>
          <a:xfrm>
            <a:off x="228219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31" name="Shape 831"/>
          <p:cNvSpPr/>
          <p:nvPr/>
        </p:nvSpPr>
        <p:spPr>
          <a:xfrm>
            <a:off x="23406100" y="3606800"/>
            <a:ext cx="84676" cy="248340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32" name="Shape 832"/>
          <p:cNvSpPr/>
          <p:nvPr/>
        </p:nvSpPr>
        <p:spPr>
          <a:xfrm>
            <a:off x="-1106678" y="8121650"/>
            <a:ext cx="7416801" cy="240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Dominant Centrals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Rounded cusps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Delicate laterals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Round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Arch</a:t>
            </a:r>
          </a:p>
        </p:txBody>
      </p:sp>
      <p:sp>
        <p:nvSpPr>
          <p:cNvPr id="833" name="Shape 833"/>
          <p:cNvSpPr/>
          <p:nvPr/>
        </p:nvSpPr>
        <p:spPr>
          <a:xfrm>
            <a:off x="1817675" y="6794500"/>
            <a:ext cx="1579017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Oval</a:t>
            </a:r>
          </a:p>
        </p:txBody>
      </p:sp>
      <p:sp>
        <p:nvSpPr>
          <p:cNvPr id="834" name="Shape 834"/>
          <p:cNvSpPr/>
          <p:nvPr/>
        </p:nvSpPr>
        <p:spPr>
          <a:xfrm>
            <a:off x="6258686" y="8235950"/>
            <a:ext cx="4956200" cy="1841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Ascendant Smile Line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Converging Axis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Incline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cusps</a:t>
            </a:r>
          </a:p>
        </p:txBody>
      </p:sp>
      <p:sp>
        <p:nvSpPr>
          <p:cNvPr id="835" name="Shape 835"/>
          <p:cNvSpPr/>
          <p:nvPr/>
        </p:nvSpPr>
        <p:spPr>
          <a:xfrm>
            <a:off x="7040992" y="6788150"/>
            <a:ext cx="328806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Triangular</a:t>
            </a:r>
          </a:p>
        </p:txBody>
      </p:sp>
      <p:sp>
        <p:nvSpPr>
          <p:cNvPr id="836" name="Shape 836"/>
          <p:cNvSpPr/>
          <p:nvPr/>
        </p:nvSpPr>
        <p:spPr>
          <a:xfrm>
            <a:off x="13110905" y="8108950"/>
            <a:ext cx="4373762" cy="240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Dominant Centrals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Flat incisal edge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Aggressive Cusps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Vertical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Axis</a:t>
            </a:r>
          </a:p>
        </p:txBody>
      </p:sp>
      <p:sp>
        <p:nvSpPr>
          <p:cNvPr id="837" name="Shape 837"/>
          <p:cNvSpPr/>
          <p:nvPr/>
        </p:nvSpPr>
        <p:spPr>
          <a:xfrm>
            <a:off x="13340382" y="6788150"/>
            <a:ext cx="392461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Rectangular</a:t>
            </a:r>
          </a:p>
        </p:txBody>
      </p:sp>
      <p:sp>
        <p:nvSpPr>
          <p:cNvPr id="838" name="Shape 838"/>
          <p:cNvSpPr/>
          <p:nvPr/>
        </p:nvSpPr>
        <p:spPr>
          <a:xfrm>
            <a:off x="18722243" y="8121650"/>
            <a:ext cx="5661757" cy="240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Lack of Dominance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Diverging Axis</a:t>
            </a:r>
          </a:p>
          <a:p>
            <a:pPr lvl="0" defTabSz="54610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63B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Horizontal</a:t>
            </a:r>
            <a:r>
              <a: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arrangement</a:t>
            </a:r>
          </a:p>
        </p:txBody>
      </p:sp>
      <p:sp>
        <p:nvSpPr>
          <p:cNvPr id="839" name="Shape 839"/>
          <p:cNvSpPr/>
          <p:nvPr/>
        </p:nvSpPr>
        <p:spPr>
          <a:xfrm>
            <a:off x="20509368" y="6610350"/>
            <a:ext cx="2284711" cy="876300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defTabSz="546100">
              <a:defRPr sz="5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Square</a:t>
            </a:r>
          </a:p>
        </p:txBody>
      </p:sp>
      <p:sp>
        <p:nvSpPr>
          <p:cNvPr id="840" name="Shape 840"/>
          <p:cNvSpPr/>
          <p:nvPr/>
        </p:nvSpPr>
        <p:spPr>
          <a:xfrm>
            <a:off x="5870555" y="533400"/>
            <a:ext cx="12641264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546100">
              <a:defRPr sz="6400">
                <a:solidFill>
                  <a:srgbClr val="FF93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9300"/>
                </a:solidFill>
              </a:rPr>
              <a:t>Morpho psychology - Visagism </a:t>
            </a:r>
          </a:p>
        </p:txBody>
      </p:sp>
    </p:spTree>
  </p:cSld>
  <p:clrMapOvr>
    <a:masterClrMapping/>
  </p:clrMapOvr>
  <p:transition spd="slow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2"/>
          <p:cNvSpPr txBox="1"/>
          <p:nvPr>
            <p:ph type="title"/>
          </p:nvPr>
        </p:nvSpPr>
        <p:spPr>
          <a:xfrm>
            <a:off x="2374900" y="2311400"/>
            <a:ext cx="19634100" cy="4635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1" name="Google Shape;901;p2"/>
          <p:cNvSpPr txBox="1"/>
          <p:nvPr>
            <p:ph idx="1" type="body"/>
          </p:nvPr>
        </p:nvSpPr>
        <p:spPr>
          <a:xfrm>
            <a:off x="2374900" y="7061200"/>
            <a:ext cx="19634100" cy="15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Img0326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1868454" y="63500"/>
            <a:ext cx="20647092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Shape 66"/>
          <p:cNvSpPr/>
          <p:nvPr/>
        </p:nvSpPr>
        <p:spPr>
          <a:xfrm>
            <a:off x="8701089" y="5156200"/>
            <a:ext cx="6985001" cy="1765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12 o’clock</a:t>
            </a:r>
          </a:p>
        </p:txBody>
      </p:sp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g0327.jpeg"/>
          <p:cNvPicPr/>
          <p:nvPr/>
        </p:nvPicPr>
        <p:blipFill>
          <a:blip r:embed="rId2">
            <a:extLst/>
          </a:blip>
          <a:srcRect l="17341" t="16504" r="14990"/>
          <a:stretch>
            <a:fillRect/>
          </a:stretch>
        </p:blipFill>
        <p:spPr>
          <a:xfrm>
            <a:off x="3928882" y="0"/>
            <a:ext cx="16526105" cy="13546237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Shape 71"/>
          <p:cNvSpPr/>
          <p:nvPr/>
        </p:nvSpPr>
        <p:spPr>
          <a:xfrm>
            <a:off x="8699500" y="4756150"/>
            <a:ext cx="69850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Upper occlusal</a:t>
            </a:r>
          </a:p>
        </p:txBody>
      </p:sp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8699500" y="4756150"/>
            <a:ext cx="69850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Lower occlusal</a:t>
            </a:r>
          </a:p>
        </p:txBody>
      </p:sp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Logo DSD Vertical (Colorida).png"/>
          <p:cNvPicPr/>
          <p:nvPr/>
        </p:nvPicPr>
        <p:blipFill>
          <a:blip r:embed="rId2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 DSD Vertical (Colorida).png"/>
          <p:cNvPicPr/>
          <p:nvPr/>
        </p:nvPicPr>
        <p:blipFill>
          <a:blip r:embed="rId2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Img0319.png"/>
          <p:cNvPicPr/>
          <p:nvPr/>
        </p:nvPicPr>
        <p:blipFill>
          <a:blip r:embed="rId3">
            <a:extLst/>
          </a:blip>
          <a:srcRect t="15676"/>
          <a:stretch>
            <a:fillRect/>
          </a:stretch>
        </p:blipFill>
        <p:spPr>
          <a:xfrm>
            <a:off x="6789340" y="0"/>
            <a:ext cx="10805469" cy="13715901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Shape 80"/>
          <p:cNvSpPr/>
          <p:nvPr/>
        </p:nvSpPr>
        <p:spPr>
          <a:xfrm>
            <a:off x="9437689" y="6858000"/>
            <a:ext cx="6985001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other photos</a:t>
            </a:r>
          </a:p>
        </p:txBody>
      </p:sp>
    </p:spTree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Img0323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36185" y="0"/>
            <a:ext cx="911163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051550" y="5543550"/>
            <a:ext cx="12268200" cy="1765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9600" spc="-576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9600" spc="-576">
                <a:solidFill>
                  <a:srgbClr val="606060"/>
                </a:solidFill>
              </a:rPr>
              <a:t>Facial Video</a:t>
            </a:r>
          </a:p>
        </p:txBody>
      </p:sp>
    </p:spTree>
  </p:cSld>
  <p:clrMapOvr>
    <a:masterClrMapping/>
  </p:clrMapOvr>
  <p:transition spd="slow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g0323.JPG"/>
          <p:cNvPicPr/>
          <p:nvPr/>
        </p:nvPicPr>
        <p:blipFill>
          <a:blip r:embed="rId2">
            <a:extLst/>
          </a:blip>
          <a:srcRect l="23040" t="50000" r="23040" b="29058"/>
          <a:stretch>
            <a:fillRect/>
          </a:stretch>
        </p:blipFill>
        <p:spPr>
          <a:xfrm>
            <a:off x="2223690" y="1030089"/>
            <a:ext cx="19936521" cy="11655870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Logo DSD Vertical (Colorida).png"/>
          <p:cNvPicPr/>
          <p:nvPr/>
        </p:nvPicPr>
        <p:blipFill>
          <a:blip r:embed="rId3">
            <a:extLst/>
          </a:blip>
          <a:srcRect l="35500" t="15123" r="35397" b="38308"/>
          <a:stretch>
            <a:fillRect/>
          </a:stretch>
        </p:blipFill>
        <p:spPr>
          <a:xfrm>
            <a:off x="21587" y="12919147"/>
            <a:ext cx="668026" cy="755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Logo DSD Vertical (Colorida).png"/>
          <p:cNvPicPr/>
          <p:nvPr/>
        </p:nvPicPr>
        <p:blipFill>
          <a:blip r:embed="rId3">
            <a:extLst/>
          </a:blip>
          <a:srcRect l="37430" t="61331" r="36995" b="29263"/>
          <a:stretch>
            <a:fillRect/>
          </a:stretch>
        </p:blipFill>
        <p:spPr>
          <a:xfrm rot="21600000">
            <a:off x="585735" y="12926169"/>
            <a:ext cx="2988492" cy="776746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Shape 90"/>
          <p:cNvSpPr/>
          <p:nvPr/>
        </p:nvSpPr>
        <p:spPr>
          <a:xfrm>
            <a:off x="6057900" y="3340100"/>
            <a:ext cx="12268200" cy="703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20000" spc="-1200">
                <a:solidFill>
                  <a:srgbClr val="606060"/>
                </a:solidFill>
                <a:latin typeface="Avenir Next Heavy"/>
                <a:ea typeface="Avenir Next Heavy"/>
                <a:cs typeface="Avenir Next Heavy"/>
                <a:sym typeface="Avenir Next Heavy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20000" spc="-1200">
                <a:solidFill>
                  <a:srgbClr val="606060"/>
                </a:solidFill>
              </a:rPr>
              <a:t>Close up Video</a:t>
            </a:r>
          </a:p>
        </p:txBody>
      </p:sp>
    </p:spTree>
  </p:cSld>
  <p:clrMapOvr>
    <a:masterClrMapping/>
  </p:clrMapOvr>
  <p:transition spd="slow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